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9"/>
  </p:notesMasterIdLst>
  <p:handoutMasterIdLst>
    <p:handoutMasterId r:id="rId20"/>
  </p:handoutMasterIdLst>
  <p:sldIdLst>
    <p:sldId id="256" r:id="rId5"/>
    <p:sldId id="257" r:id="rId6"/>
    <p:sldId id="258" r:id="rId7"/>
    <p:sldId id="259" r:id="rId8"/>
    <p:sldId id="260" r:id="rId9"/>
    <p:sldId id="261" r:id="rId10"/>
    <p:sldId id="262" r:id="rId11"/>
    <p:sldId id="263" r:id="rId12"/>
    <p:sldId id="264" r:id="rId13"/>
    <p:sldId id="266" r:id="rId14"/>
    <p:sldId id="267" r:id="rId15"/>
    <p:sldId id="270" r:id="rId16"/>
    <p:sldId id="268" r:id="rId17"/>
    <p:sldId id="269"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60F"/>
    <a:srgbClr val="71E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1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32F2F-3872-46B2-B8F6-45FDE3E8010F}" type="doc">
      <dgm:prSet loTypeId="urn:microsoft.com/office/officeart/2005/8/layout/radial3" loCatId="cycle" qsTypeId="urn:microsoft.com/office/officeart/2005/8/quickstyle/simple5" qsCatId="simple" csTypeId="urn:microsoft.com/office/officeart/2005/8/colors/accent2_3" csCatId="accent2" phldr="1"/>
      <dgm:spPr/>
      <dgm:t>
        <a:bodyPr/>
        <a:lstStyle/>
        <a:p>
          <a:endParaRPr lang="de-DE"/>
        </a:p>
      </dgm:t>
    </dgm:pt>
    <dgm:pt modelId="{3C63AF0A-8586-4207-80EA-C0CAF87238C9}">
      <dgm:prSet phldrT="[Text]" custT="1"/>
      <dgm:spPr/>
      <dgm:t>
        <a:bodyPr/>
        <a:lstStyle/>
        <a:p>
          <a:r>
            <a:rPr lang="de-DE" sz="1600" dirty="0" err="1"/>
            <a:t>Geogra-phie</a:t>
          </a:r>
          <a:endParaRPr lang="de-DE" sz="1600" dirty="0"/>
        </a:p>
      </dgm:t>
    </dgm:pt>
    <dgm:pt modelId="{CD726466-5539-4C9B-8F3E-E7F6BCE9DEF8}" type="parTrans" cxnId="{186AF9B1-214B-490B-9170-03BAB9410810}">
      <dgm:prSet/>
      <dgm:spPr/>
      <dgm:t>
        <a:bodyPr/>
        <a:lstStyle/>
        <a:p>
          <a:endParaRPr lang="de-DE"/>
        </a:p>
      </dgm:t>
    </dgm:pt>
    <dgm:pt modelId="{3589407E-C568-4466-AC27-A63DBFEABC0A}" type="sibTrans" cxnId="{186AF9B1-214B-490B-9170-03BAB9410810}">
      <dgm:prSet/>
      <dgm:spPr/>
      <dgm:t>
        <a:bodyPr/>
        <a:lstStyle/>
        <a:p>
          <a:endParaRPr lang="de-DE"/>
        </a:p>
      </dgm:t>
    </dgm:pt>
    <dgm:pt modelId="{E84BF532-87B9-4638-B0B5-9560FAC867CC}">
      <dgm:prSet phldrT="[Text]" custT="1"/>
      <dgm:spPr/>
      <dgm:t>
        <a:bodyPr/>
        <a:lstStyle/>
        <a:p>
          <a:r>
            <a:rPr lang="de-DE" sz="1600" dirty="0"/>
            <a:t>Schule</a:t>
          </a:r>
        </a:p>
      </dgm:t>
    </dgm:pt>
    <dgm:pt modelId="{D11FE599-5AA8-47F4-8B58-7E1C9CE92F35}" type="parTrans" cxnId="{AD154333-E6E6-4D2E-AF3A-5EB658F4D55F}">
      <dgm:prSet/>
      <dgm:spPr/>
      <dgm:t>
        <a:bodyPr/>
        <a:lstStyle/>
        <a:p>
          <a:endParaRPr lang="de-DE"/>
        </a:p>
      </dgm:t>
    </dgm:pt>
    <dgm:pt modelId="{64EA1BC6-6C93-4F4E-AEFB-4FD398715875}" type="sibTrans" cxnId="{AD154333-E6E6-4D2E-AF3A-5EB658F4D55F}">
      <dgm:prSet/>
      <dgm:spPr/>
      <dgm:t>
        <a:bodyPr/>
        <a:lstStyle/>
        <a:p>
          <a:endParaRPr lang="de-DE"/>
        </a:p>
      </dgm:t>
    </dgm:pt>
    <dgm:pt modelId="{4C928842-21D1-42F5-80E2-DC900398FFD8}">
      <dgm:prSet phldrT="[Text]" custT="1"/>
      <dgm:spPr/>
      <dgm:t>
        <a:bodyPr/>
        <a:lstStyle/>
        <a:p>
          <a:r>
            <a:rPr lang="de-DE" sz="1600" dirty="0"/>
            <a:t>Musik</a:t>
          </a:r>
        </a:p>
      </dgm:t>
    </dgm:pt>
    <dgm:pt modelId="{CC26E6F7-08DE-4127-8060-CD9342090D16}" type="parTrans" cxnId="{877ED004-D64E-4E6F-AC7F-E0300779539E}">
      <dgm:prSet/>
      <dgm:spPr/>
      <dgm:t>
        <a:bodyPr/>
        <a:lstStyle/>
        <a:p>
          <a:endParaRPr lang="de-DE"/>
        </a:p>
      </dgm:t>
    </dgm:pt>
    <dgm:pt modelId="{D8F666AB-8BD3-4028-B87B-0EB0AFBC2A8B}" type="sibTrans" cxnId="{877ED004-D64E-4E6F-AC7F-E0300779539E}">
      <dgm:prSet/>
      <dgm:spPr/>
      <dgm:t>
        <a:bodyPr/>
        <a:lstStyle/>
        <a:p>
          <a:endParaRPr lang="de-DE"/>
        </a:p>
      </dgm:t>
    </dgm:pt>
    <dgm:pt modelId="{5EE619FD-6544-4143-ADAA-79A7E5045337}">
      <dgm:prSet phldrT="[Text]" custT="1"/>
      <dgm:spPr/>
      <dgm:t>
        <a:bodyPr/>
        <a:lstStyle/>
        <a:p>
          <a:r>
            <a:rPr lang="de-DE" sz="1600" dirty="0"/>
            <a:t>Kultur</a:t>
          </a:r>
        </a:p>
      </dgm:t>
    </dgm:pt>
    <dgm:pt modelId="{3DEB7E5B-E2D7-4BA0-919A-1BFE429B5AF9}" type="parTrans" cxnId="{0C40F73F-3CDD-4195-985F-DE2E73E40538}">
      <dgm:prSet/>
      <dgm:spPr/>
      <dgm:t>
        <a:bodyPr/>
        <a:lstStyle/>
        <a:p>
          <a:endParaRPr lang="de-DE"/>
        </a:p>
      </dgm:t>
    </dgm:pt>
    <dgm:pt modelId="{869FF9CC-73FD-47B7-9300-E3C0322340B7}" type="sibTrans" cxnId="{0C40F73F-3CDD-4195-985F-DE2E73E40538}">
      <dgm:prSet/>
      <dgm:spPr/>
      <dgm:t>
        <a:bodyPr/>
        <a:lstStyle/>
        <a:p>
          <a:endParaRPr lang="de-DE"/>
        </a:p>
      </dgm:t>
    </dgm:pt>
    <dgm:pt modelId="{81D34017-FD58-44A2-9E69-37C5C7E24C9E}">
      <dgm:prSet phldrT="[Text]" custT="1"/>
      <dgm:spPr/>
      <dgm:t>
        <a:bodyPr/>
        <a:lstStyle/>
        <a:p>
          <a:r>
            <a:rPr lang="de-DE" sz="1600" dirty="0"/>
            <a:t>Jugend-</a:t>
          </a:r>
          <a:r>
            <a:rPr lang="de-DE" sz="1600" dirty="0" err="1"/>
            <a:t>liche</a:t>
          </a:r>
          <a:endParaRPr lang="de-DE" sz="1600" dirty="0"/>
        </a:p>
      </dgm:t>
    </dgm:pt>
    <dgm:pt modelId="{BC329BCD-E68D-468F-8ED3-D5239F81CDFD}" type="parTrans" cxnId="{D5351AE5-BB7A-4494-B32F-DC0BE2BC6029}">
      <dgm:prSet/>
      <dgm:spPr/>
      <dgm:t>
        <a:bodyPr/>
        <a:lstStyle/>
        <a:p>
          <a:endParaRPr lang="de-DE"/>
        </a:p>
      </dgm:t>
    </dgm:pt>
    <dgm:pt modelId="{4948F26F-789D-400F-B3A1-CB1897906BE4}" type="sibTrans" cxnId="{D5351AE5-BB7A-4494-B32F-DC0BE2BC6029}">
      <dgm:prSet/>
      <dgm:spPr/>
      <dgm:t>
        <a:bodyPr/>
        <a:lstStyle/>
        <a:p>
          <a:endParaRPr lang="de-DE"/>
        </a:p>
      </dgm:t>
    </dgm:pt>
    <dgm:pt modelId="{30B34513-8CD9-47CF-8648-0F65EA8E1184}">
      <dgm:prSet phldrT="[Text]" custT="1"/>
      <dgm:spPr/>
      <dgm:t>
        <a:bodyPr/>
        <a:lstStyle/>
        <a:p>
          <a:r>
            <a:rPr lang="de-DE" sz="1600" dirty="0"/>
            <a:t>Familie</a:t>
          </a:r>
        </a:p>
      </dgm:t>
    </dgm:pt>
    <dgm:pt modelId="{24482BEE-828B-42A3-9DC8-400D8B5355F3}" type="parTrans" cxnId="{9FABE0ED-119D-4EB0-BDC1-32B4423D9DEF}">
      <dgm:prSet/>
      <dgm:spPr/>
      <dgm:t>
        <a:bodyPr/>
        <a:lstStyle/>
        <a:p>
          <a:endParaRPr lang="de-DE"/>
        </a:p>
      </dgm:t>
    </dgm:pt>
    <dgm:pt modelId="{6E66813B-34B1-46DE-9DB6-5B2044830C2E}" type="sibTrans" cxnId="{9FABE0ED-119D-4EB0-BDC1-32B4423D9DEF}">
      <dgm:prSet/>
      <dgm:spPr/>
      <dgm:t>
        <a:bodyPr/>
        <a:lstStyle/>
        <a:p>
          <a:endParaRPr lang="de-DE"/>
        </a:p>
      </dgm:t>
    </dgm:pt>
    <dgm:pt modelId="{6C4D22CB-557C-40E5-8295-2BA8DDF8FD3D}">
      <dgm:prSet phldrT="[Text]" custT="1"/>
      <dgm:spPr/>
      <dgm:t>
        <a:bodyPr/>
        <a:lstStyle/>
        <a:p>
          <a:pPr algn="ctr"/>
          <a:r>
            <a:rPr lang="de-DE" sz="1800" dirty="0"/>
            <a:t>Frankreich</a:t>
          </a:r>
        </a:p>
      </dgm:t>
    </dgm:pt>
    <dgm:pt modelId="{1882F506-1059-439E-9D9A-EAA1C7D97007}" type="sibTrans" cxnId="{F78ED100-04E4-454C-B9EF-895E803A70D0}">
      <dgm:prSet/>
      <dgm:spPr/>
      <dgm:t>
        <a:bodyPr/>
        <a:lstStyle/>
        <a:p>
          <a:endParaRPr lang="de-DE"/>
        </a:p>
      </dgm:t>
    </dgm:pt>
    <dgm:pt modelId="{A2DF26F9-A2DA-4944-A89F-FB3D6340ACF2}" type="parTrans" cxnId="{F78ED100-04E4-454C-B9EF-895E803A70D0}">
      <dgm:prSet/>
      <dgm:spPr/>
      <dgm:t>
        <a:bodyPr/>
        <a:lstStyle/>
        <a:p>
          <a:endParaRPr lang="de-DE"/>
        </a:p>
      </dgm:t>
    </dgm:pt>
    <dgm:pt modelId="{AC02B906-5A21-4B9D-AD5B-83B5E88BE0BA}" type="pres">
      <dgm:prSet presAssocID="{9CD32F2F-3872-46B2-B8F6-45FDE3E8010F}" presName="composite" presStyleCnt="0">
        <dgm:presLayoutVars>
          <dgm:chMax val="1"/>
          <dgm:dir val="rev"/>
          <dgm:resizeHandles val="exact"/>
        </dgm:presLayoutVars>
      </dgm:prSet>
      <dgm:spPr/>
    </dgm:pt>
    <dgm:pt modelId="{FDF0A59C-EEAF-4064-A753-C6029BFDB5D0}" type="pres">
      <dgm:prSet presAssocID="{9CD32F2F-3872-46B2-B8F6-45FDE3E8010F}" presName="radial" presStyleCnt="0">
        <dgm:presLayoutVars>
          <dgm:animLvl val="ctr"/>
        </dgm:presLayoutVars>
      </dgm:prSet>
      <dgm:spPr/>
    </dgm:pt>
    <dgm:pt modelId="{0D6FBBE4-1AFD-4155-9833-17F7180F7C9B}" type="pres">
      <dgm:prSet presAssocID="{6C4D22CB-557C-40E5-8295-2BA8DDF8FD3D}" presName="centerShape" presStyleLbl="vennNode1" presStyleIdx="0" presStyleCnt="7"/>
      <dgm:spPr/>
    </dgm:pt>
    <dgm:pt modelId="{4BC44D48-A6E7-4A10-B296-A2AC85062962}" type="pres">
      <dgm:prSet presAssocID="{3C63AF0A-8586-4207-80EA-C0CAF87238C9}" presName="node" presStyleLbl="vennNode1" presStyleIdx="1" presStyleCnt="7">
        <dgm:presLayoutVars>
          <dgm:bulletEnabled val="1"/>
        </dgm:presLayoutVars>
      </dgm:prSet>
      <dgm:spPr/>
    </dgm:pt>
    <dgm:pt modelId="{9F6EFDCD-1EAE-4EDF-AE9E-B1692C85083F}" type="pres">
      <dgm:prSet presAssocID="{81D34017-FD58-44A2-9E69-37C5C7E24C9E}" presName="node" presStyleLbl="vennNode1" presStyleIdx="2" presStyleCnt="7">
        <dgm:presLayoutVars>
          <dgm:bulletEnabled val="1"/>
        </dgm:presLayoutVars>
      </dgm:prSet>
      <dgm:spPr/>
    </dgm:pt>
    <dgm:pt modelId="{01EE5E94-3E25-4731-8022-707933155E50}" type="pres">
      <dgm:prSet presAssocID="{30B34513-8CD9-47CF-8648-0F65EA8E1184}" presName="node" presStyleLbl="vennNode1" presStyleIdx="3" presStyleCnt="7">
        <dgm:presLayoutVars>
          <dgm:bulletEnabled val="1"/>
        </dgm:presLayoutVars>
      </dgm:prSet>
      <dgm:spPr/>
    </dgm:pt>
    <dgm:pt modelId="{4AF7370D-1AC5-460F-B568-6001F5BEDF6B}" type="pres">
      <dgm:prSet presAssocID="{E84BF532-87B9-4638-B0B5-9560FAC867CC}" presName="node" presStyleLbl="vennNode1" presStyleIdx="4" presStyleCnt="7">
        <dgm:presLayoutVars>
          <dgm:bulletEnabled val="1"/>
        </dgm:presLayoutVars>
      </dgm:prSet>
      <dgm:spPr/>
    </dgm:pt>
    <dgm:pt modelId="{11150539-328E-4DF0-A7C8-70F3BF7CD27D}" type="pres">
      <dgm:prSet presAssocID="{4C928842-21D1-42F5-80E2-DC900398FFD8}" presName="node" presStyleLbl="vennNode1" presStyleIdx="5" presStyleCnt="7">
        <dgm:presLayoutVars>
          <dgm:bulletEnabled val="1"/>
        </dgm:presLayoutVars>
      </dgm:prSet>
      <dgm:spPr/>
    </dgm:pt>
    <dgm:pt modelId="{C4FE065C-1F3A-431A-A13B-CFC112AD3122}" type="pres">
      <dgm:prSet presAssocID="{5EE619FD-6544-4143-ADAA-79A7E5045337}" presName="node" presStyleLbl="vennNode1" presStyleIdx="6" presStyleCnt="7">
        <dgm:presLayoutVars>
          <dgm:bulletEnabled val="1"/>
        </dgm:presLayoutVars>
      </dgm:prSet>
      <dgm:spPr/>
    </dgm:pt>
  </dgm:ptLst>
  <dgm:cxnLst>
    <dgm:cxn modelId="{F78ED100-04E4-454C-B9EF-895E803A70D0}" srcId="{9CD32F2F-3872-46B2-B8F6-45FDE3E8010F}" destId="{6C4D22CB-557C-40E5-8295-2BA8DDF8FD3D}" srcOrd="0" destOrd="0" parTransId="{A2DF26F9-A2DA-4944-A89F-FB3D6340ACF2}" sibTransId="{1882F506-1059-439E-9D9A-EAA1C7D97007}"/>
    <dgm:cxn modelId="{877ED004-D64E-4E6F-AC7F-E0300779539E}" srcId="{6C4D22CB-557C-40E5-8295-2BA8DDF8FD3D}" destId="{4C928842-21D1-42F5-80E2-DC900398FFD8}" srcOrd="4" destOrd="0" parTransId="{CC26E6F7-08DE-4127-8060-CD9342090D16}" sibTransId="{D8F666AB-8BD3-4028-B87B-0EB0AFBC2A8B}"/>
    <dgm:cxn modelId="{4CB15405-2428-4847-BC4D-D1A726A268B0}" type="presOf" srcId="{9CD32F2F-3872-46B2-B8F6-45FDE3E8010F}" destId="{AC02B906-5A21-4B9D-AD5B-83B5E88BE0BA}" srcOrd="0" destOrd="0" presId="urn:microsoft.com/office/officeart/2005/8/layout/radial3"/>
    <dgm:cxn modelId="{AD154333-E6E6-4D2E-AF3A-5EB658F4D55F}" srcId="{6C4D22CB-557C-40E5-8295-2BA8DDF8FD3D}" destId="{E84BF532-87B9-4638-B0B5-9560FAC867CC}" srcOrd="3" destOrd="0" parTransId="{D11FE599-5AA8-47F4-8B58-7E1C9CE92F35}" sibTransId="{64EA1BC6-6C93-4F4E-AEFB-4FD398715875}"/>
    <dgm:cxn modelId="{C38E1739-6D74-4C57-B1C4-CD2F38651954}" type="presOf" srcId="{4C928842-21D1-42F5-80E2-DC900398FFD8}" destId="{11150539-328E-4DF0-A7C8-70F3BF7CD27D}" srcOrd="0" destOrd="0" presId="urn:microsoft.com/office/officeart/2005/8/layout/radial3"/>
    <dgm:cxn modelId="{0C40F73F-3CDD-4195-985F-DE2E73E40538}" srcId="{6C4D22CB-557C-40E5-8295-2BA8DDF8FD3D}" destId="{5EE619FD-6544-4143-ADAA-79A7E5045337}" srcOrd="5" destOrd="0" parTransId="{3DEB7E5B-E2D7-4BA0-919A-1BFE429B5AF9}" sibTransId="{869FF9CC-73FD-47B7-9300-E3C0322340B7}"/>
    <dgm:cxn modelId="{ED801C62-9289-4A92-B01B-8870E5DB594F}" type="presOf" srcId="{30B34513-8CD9-47CF-8648-0F65EA8E1184}" destId="{01EE5E94-3E25-4731-8022-707933155E50}" srcOrd="0" destOrd="0" presId="urn:microsoft.com/office/officeart/2005/8/layout/radial3"/>
    <dgm:cxn modelId="{B4BCA080-F6BF-4138-B50F-CA35DE68F7AC}" type="presOf" srcId="{81D34017-FD58-44A2-9E69-37C5C7E24C9E}" destId="{9F6EFDCD-1EAE-4EDF-AE9E-B1692C85083F}" srcOrd="0" destOrd="0" presId="urn:microsoft.com/office/officeart/2005/8/layout/radial3"/>
    <dgm:cxn modelId="{81D4EB8C-1565-4EB0-BC74-ECD8E51E5F37}" type="presOf" srcId="{5EE619FD-6544-4143-ADAA-79A7E5045337}" destId="{C4FE065C-1F3A-431A-A13B-CFC112AD3122}" srcOrd="0" destOrd="0" presId="urn:microsoft.com/office/officeart/2005/8/layout/radial3"/>
    <dgm:cxn modelId="{79338597-08A1-48B0-99E6-7020CDEB5B7D}" type="presOf" srcId="{6C4D22CB-557C-40E5-8295-2BA8DDF8FD3D}" destId="{0D6FBBE4-1AFD-4155-9833-17F7180F7C9B}" srcOrd="0" destOrd="0" presId="urn:microsoft.com/office/officeart/2005/8/layout/radial3"/>
    <dgm:cxn modelId="{186AF9B1-214B-490B-9170-03BAB9410810}" srcId="{6C4D22CB-557C-40E5-8295-2BA8DDF8FD3D}" destId="{3C63AF0A-8586-4207-80EA-C0CAF87238C9}" srcOrd="0" destOrd="0" parTransId="{CD726466-5539-4C9B-8F3E-E7F6BCE9DEF8}" sibTransId="{3589407E-C568-4466-AC27-A63DBFEABC0A}"/>
    <dgm:cxn modelId="{C7E400C1-9EA7-4203-99C9-EF21B698C119}" type="presOf" srcId="{3C63AF0A-8586-4207-80EA-C0CAF87238C9}" destId="{4BC44D48-A6E7-4A10-B296-A2AC85062962}" srcOrd="0" destOrd="0" presId="urn:microsoft.com/office/officeart/2005/8/layout/radial3"/>
    <dgm:cxn modelId="{0EA1D1E3-B1CD-4297-92DA-590FC8C6F308}" type="presOf" srcId="{E84BF532-87B9-4638-B0B5-9560FAC867CC}" destId="{4AF7370D-1AC5-460F-B568-6001F5BEDF6B}" srcOrd="0" destOrd="0" presId="urn:microsoft.com/office/officeart/2005/8/layout/radial3"/>
    <dgm:cxn modelId="{D5351AE5-BB7A-4494-B32F-DC0BE2BC6029}" srcId="{6C4D22CB-557C-40E5-8295-2BA8DDF8FD3D}" destId="{81D34017-FD58-44A2-9E69-37C5C7E24C9E}" srcOrd="1" destOrd="0" parTransId="{BC329BCD-E68D-468F-8ED3-D5239F81CDFD}" sibTransId="{4948F26F-789D-400F-B3A1-CB1897906BE4}"/>
    <dgm:cxn modelId="{9FABE0ED-119D-4EB0-BDC1-32B4423D9DEF}" srcId="{6C4D22CB-557C-40E5-8295-2BA8DDF8FD3D}" destId="{30B34513-8CD9-47CF-8648-0F65EA8E1184}" srcOrd="2" destOrd="0" parTransId="{24482BEE-828B-42A3-9DC8-400D8B5355F3}" sibTransId="{6E66813B-34B1-46DE-9DB6-5B2044830C2E}"/>
    <dgm:cxn modelId="{31D48A53-0D34-4C7B-8AFC-07752294846B}" type="presParOf" srcId="{AC02B906-5A21-4B9D-AD5B-83B5E88BE0BA}" destId="{FDF0A59C-EEAF-4064-A753-C6029BFDB5D0}" srcOrd="0" destOrd="0" presId="urn:microsoft.com/office/officeart/2005/8/layout/radial3"/>
    <dgm:cxn modelId="{A66961AD-9BF8-4DAC-A36B-C3F25C49F9C3}" type="presParOf" srcId="{FDF0A59C-EEAF-4064-A753-C6029BFDB5D0}" destId="{0D6FBBE4-1AFD-4155-9833-17F7180F7C9B}" srcOrd="0" destOrd="0" presId="urn:microsoft.com/office/officeart/2005/8/layout/radial3"/>
    <dgm:cxn modelId="{FA8EE2F7-5F03-47D0-855B-D5C533A69F8D}" type="presParOf" srcId="{FDF0A59C-EEAF-4064-A753-C6029BFDB5D0}" destId="{4BC44D48-A6E7-4A10-B296-A2AC85062962}" srcOrd="1" destOrd="0" presId="urn:microsoft.com/office/officeart/2005/8/layout/radial3"/>
    <dgm:cxn modelId="{4DE8565D-088B-4F0D-A7AB-EBE953198C52}" type="presParOf" srcId="{FDF0A59C-EEAF-4064-A753-C6029BFDB5D0}" destId="{9F6EFDCD-1EAE-4EDF-AE9E-B1692C85083F}" srcOrd="2" destOrd="0" presId="urn:microsoft.com/office/officeart/2005/8/layout/radial3"/>
    <dgm:cxn modelId="{0CB1D9F4-7D53-4CB3-85A8-59D117402C72}" type="presParOf" srcId="{FDF0A59C-EEAF-4064-A753-C6029BFDB5D0}" destId="{01EE5E94-3E25-4731-8022-707933155E50}" srcOrd="3" destOrd="0" presId="urn:microsoft.com/office/officeart/2005/8/layout/radial3"/>
    <dgm:cxn modelId="{F0A18AD5-7483-4DAC-BF9E-3B410F599F44}" type="presParOf" srcId="{FDF0A59C-EEAF-4064-A753-C6029BFDB5D0}" destId="{4AF7370D-1AC5-460F-B568-6001F5BEDF6B}" srcOrd="4" destOrd="0" presId="urn:microsoft.com/office/officeart/2005/8/layout/radial3"/>
    <dgm:cxn modelId="{52A1ED5D-600D-4A1A-8198-7F3B46AB4321}" type="presParOf" srcId="{FDF0A59C-EEAF-4064-A753-C6029BFDB5D0}" destId="{11150539-328E-4DF0-A7C8-70F3BF7CD27D}" srcOrd="5" destOrd="0" presId="urn:microsoft.com/office/officeart/2005/8/layout/radial3"/>
    <dgm:cxn modelId="{7AB1A6DD-3DDA-42EE-B7DA-E878A7A0C251}" type="presParOf" srcId="{FDF0A59C-EEAF-4064-A753-C6029BFDB5D0}" destId="{C4FE065C-1F3A-431A-A13B-CFC112AD3122}"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FBBE4-1AFD-4155-9833-17F7180F7C9B}">
      <dsp:nvSpPr>
        <dsp:cNvPr id="0" name=""/>
        <dsp:cNvSpPr/>
      </dsp:nvSpPr>
      <dsp:spPr>
        <a:xfrm>
          <a:off x="1866019" y="929915"/>
          <a:ext cx="2316632" cy="2316632"/>
        </a:xfrm>
        <a:prstGeom prst="ellipse">
          <a:avLst/>
        </a:prstGeom>
        <a:gradFill rotWithShape="0">
          <a:gsLst>
            <a:gs pos="0">
              <a:schemeClr val="accent2">
                <a:shade val="80000"/>
                <a:alpha val="50000"/>
                <a:hueOff val="0"/>
                <a:satOff val="0"/>
                <a:lumOff val="0"/>
                <a:alphaOff val="0"/>
                <a:shade val="51000"/>
                <a:satMod val="130000"/>
              </a:schemeClr>
            </a:gs>
            <a:gs pos="80000">
              <a:schemeClr val="accent2">
                <a:shade val="80000"/>
                <a:alpha val="50000"/>
                <a:hueOff val="0"/>
                <a:satOff val="0"/>
                <a:lumOff val="0"/>
                <a:alphaOff val="0"/>
                <a:shade val="93000"/>
                <a:satMod val="130000"/>
              </a:schemeClr>
            </a:gs>
            <a:gs pos="100000">
              <a:schemeClr val="accent2">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Frankreich</a:t>
          </a:r>
        </a:p>
      </dsp:txBody>
      <dsp:txXfrm>
        <a:off x="2205282" y="1269178"/>
        <a:ext cx="1638106" cy="1638106"/>
      </dsp:txXfrm>
    </dsp:sp>
    <dsp:sp modelId="{4BC44D48-A6E7-4A10-B296-A2AC85062962}">
      <dsp:nvSpPr>
        <dsp:cNvPr id="0" name=""/>
        <dsp:cNvSpPr/>
      </dsp:nvSpPr>
      <dsp:spPr>
        <a:xfrm>
          <a:off x="2445177" y="413"/>
          <a:ext cx="1158316" cy="1158316"/>
        </a:xfrm>
        <a:prstGeom prst="ellipse">
          <a:avLst/>
        </a:prstGeom>
        <a:gradFill rotWithShape="0">
          <a:gsLst>
            <a:gs pos="0">
              <a:schemeClr val="accent2">
                <a:shade val="80000"/>
                <a:alpha val="50000"/>
                <a:hueOff val="34201"/>
                <a:satOff val="-5661"/>
                <a:lumOff val="5461"/>
                <a:alphaOff val="0"/>
                <a:shade val="51000"/>
                <a:satMod val="130000"/>
              </a:schemeClr>
            </a:gs>
            <a:gs pos="80000">
              <a:schemeClr val="accent2">
                <a:shade val="80000"/>
                <a:alpha val="50000"/>
                <a:hueOff val="34201"/>
                <a:satOff val="-5661"/>
                <a:lumOff val="5461"/>
                <a:alphaOff val="0"/>
                <a:shade val="93000"/>
                <a:satMod val="130000"/>
              </a:schemeClr>
            </a:gs>
            <a:gs pos="100000">
              <a:schemeClr val="accent2">
                <a:shade val="80000"/>
                <a:alpha val="50000"/>
                <a:hueOff val="34201"/>
                <a:satOff val="-5661"/>
                <a:lumOff val="54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Geogra-phie</a:t>
          </a:r>
          <a:endParaRPr lang="de-DE" sz="1600" kern="1200" dirty="0"/>
        </a:p>
      </dsp:txBody>
      <dsp:txXfrm>
        <a:off x="2614808" y="170044"/>
        <a:ext cx="819054" cy="819054"/>
      </dsp:txXfrm>
    </dsp:sp>
    <dsp:sp modelId="{9F6EFDCD-1EAE-4EDF-AE9E-B1692C85083F}">
      <dsp:nvSpPr>
        <dsp:cNvPr id="0" name=""/>
        <dsp:cNvSpPr/>
      </dsp:nvSpPr>
      <dsp:spPr>
        <a:xfrm>
          <a:off x="1138639" y="754743"/>
          <a:ext cx="1158316" cy="1158316"/>
        </a:xfrm>
        <a:prstGeom prst="ellipse">
          <a:avLst/>
        </a:prstGeom>
        <a:gradFill rotWithShape="0">
          <a:gsLst>
            <a:gs pos="0">
              <a:schemeClr val="accent2">
                <a:shade val="80000"/>
                <a:alpha val="50000"/>
                <a:hueOff val="68401"/>
                <a:satOff val="-11321"/>
                <a:lumOff val="10921"/>
                <a:alphaOff val="0"/>
                <a:shade val="51000"/>
                <a:satMod val="130000"/>
              </a:schemeClr>
            </a:gs>
            <a:gs pos="80000">
              <a:schemeClr val="accent2">
                <a:shade val="80000"/>
                <a:alpha val="50000"/>
                <a:hueOff val="68401"/>
                <a:satOff val="-11321"/>
                <a:lumOff val="10921"/>
                <a:alphaOff val="0"/>
                <a:shade val="93000"/>
                <a:satMod val="130000"/>
              </a:schemeClr>
            </a:gs>
            <a:gs pos="100000">
              <a:schemeClr val="accent2">
                <a:shade val="80000"/>
                <a:alpha val="50000"/>
                <a:hueOff val="68401"/>
                <a:satOff val="-11321"/>
                <a:lumOff val="109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Jugend-</a:t>
          </a:r>
          <a:r>
            <a:rPr lang="de-DE" sz="1600" kern="1200" dirty="0" err="1"/>
            <a:t>liche</a:t>
          </a:r>
          <a:endParaRPr lang="de-DE" sz="1600" kern="1200" dirty="0"/>
        </a:p>
      </dsp:txBody>
      <dsp:txXfrm>
        <a:off x="1308270" y="924374"/>
        <a:ext cx="819054" cy="819054"/>
      </dsp:txXfrm>
    </dsp:sp>
    <dsp:sp modelId="{01EE5E94-3E25-4731-8022-707933155E50}">
      <dsp:nvSpPr>
        <dsp:cNvPr id="0" name=""/>
        <dsp:cNvSpPr/>
      </dsp:nvSpPr>
      <dsp:spPr>
        <a:xfrm>
          <a:off x="1138639" y="2263404"/>
          <a:ext cx="1158316" cy="1158316"/>
        </a:xfrm>
        <a:prstGeom prst="ellipse">
          <a:avLst/>
        </a:prstGeom>
        <a:gradFill rotWithShape="0">
          <a:gsLst>
            <a:gs pos="0">
              <a:schemeClr val="accent2">
                <a:shade val="80000"/>
                <a:alpha val="50000"/>
                <a:hueOff val="102602"/>
                <a:satOff val="-16982"/>
                <a:lumOff val="16382"/>
                <a:alphaOff val="0"/>
                <a:shade val="51000"/>
                <a:satMod val="130000"/>
              </a:schemeClr>
            </a:gs>
            <a:gs pos="80000">
              <a:schemeClr val="accent2">
                <a:shade val="80000"/>
                <a:alpha val="50000"/>
                <a:hueOff val="102602"/>
                <a:satOff val="-16982"/>
                <a:lumOff val="16382"/>
                <a:alphaOff val="0"/>
                <a:shade val="93000"/>
                <a:satMod val="130000"/>
              </a:schemeClr>
            </a:gs>
            <a:gs pos="100000">
              <a:schemeClr val="accent2">
                <a:shade val="80000"/>
                <a:alpha val="50000"/>
                <a:hueOff val="102602"/>
                <a:satOff val="-16982"/>
                <a:lumOff val="163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Familie</a:t>
          </a:r>
        </a:p>
      </dsp:txBody>
      <dsp:txXfrm>
        <a:off x="1308270" y="2433035"/>
        <a:ext cx="819054" cy="819054"/>
      </dsp:txXfrm>
    </dsp:sp>
    <dsp:sp modelId="{4AF7370D-1AC5-460F-B568-6001F5BEDF6B}">
      <dsp:nvSpPr>
        <dsp:cNvPr id="0" name=""/>
        <dsp:cNvSpPr/>
      </dsp:nvSpPr>
      <dsp:spPr>
        <a:xfrm>
          <a:off x="2445177" y="3017734"/>
          <a:ext cx="1158316" cy="1158316"/>
        </a:xfrm>
        <a:prstGeom prst="ellipse">
          <a:avLst/>
        </a:prstGeom>
        <a:gradFill rotWithShape="0">
          <a:gsLst>
            <a:gs pos="0">
              <a:schemeClr val="accent2">
                <a:shade val="80000"/>
                <a:alpha val="50000"/>
                <a:hueOff val="136803"/>
                <a:satOff val="-22642"/>
                <a:lumOff val="21843"/>
                <a:alphaOff val="0"/>
                <a:shade val="51000"/>
                <a:satMod val="130000"/>
              </a:schemeClr>
            </a:gs>
            <a:gs pos="80000">
              <a:schemeClr val="accent2">
                <a:shade val="80000"/>
                <a:alpha val="50000"/>
                <a:hueOff val="136803"/>
                <a:satOff val="-22642"/>
                <a:lumOff val="21843"/>
                <a:alphaOff val="0"/>
                <a:shade val="93000"/>
                <a:satMod val="130000"/>
              </a:schemeClr>
            </a:gs>
            <a:gs pos="100000">
              <a:schemeClr val="accent2">
                <a:shade val="80000"/>
                <a:alpha val="50000"/>
                <a:hueOff val="136803"/>
                <a:satOff val="-22642"/>
                <a:lumOff val="21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Schule</a:t>
          </a:r>
        </a:p>
      </dsp:txBody>
      <dsp:txXfrm>
        <a:off x="2614808" y="3187365"/>
        <a:ext cx="819054" cy="819054"/>
      </dsp:txXfrm>
    </dsp:sp>
    <dsp:sp modelId="{11150539-328E-4DF0-A7C8-70F3BF7CD27D}">
      <dsp:nvSpPr>
        <dsp:cNvPr id="0" name=""/>
        <dsp:cNvSpPr/>
      </dsp:nvSpPr>
      <dsp:spPr>
        <a:xfrm>
          <a:off x="3751716" y="2263404"/>
          <a:ext cx="1158316" cy="1158316"/>
        </a:xfrm>
        <a:prstGeom prst="ellipse">
          <a:avLst/>
        </a:prstGeom>
        <a:gradFill rotWithShape="0">
          <a:gsLst>
            <a:gs pos="0">
              <a:schemeClr val="accent2">
                <a:shade val="80000"/>
                <a:alpha val="50000"/>
                <a:hueOff val="171004"/>
                <a:satOff val="-28303"/>
                <a:lumOff val="27303"/>
                <a:alphaOff val="0"/>
                <a:shade val="51000"/>
                <a:satMod val="130000"/>
              </a:schemeClr>
            </a:gs>
            <a:gs pos="80000">
              <a:schemeClr val="accent2">
                <a:shade val="80000"/>
                <a:alpha val="50000"/>
                <a:hueOff val="171004"/>
                <a:satOff val="-28303"/>
                <a:lumOff val="27303"/>
                <a:alphaOff val="0"/>
                <a:shade val="93000"/>
                <a:satMod val="130000"/>
              </a:schemeClr>
            </a:gs>
            <a:gs pos="100000">
              <a:schemeClr val="accent2">
                <a:shade val="80000"/>
                <a:alpha val="50000"/>
                <a:hueOff val="171004"/>
                <a:satOff val="-28303"/>
                <a:lumOff val="273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Musik</a:t>
          </a:r>
        </a:p>
      </dsp:txBody>
      <dsp:txXfrm>
        <a:off x="3921347" y="2433035"/>
        <a:ext cx="819054" cy="819054"/>
      </dsp:txXfrm>
    </dsp:sp>
    <dsp:sp modelId="{C4FE065C-1F3A-431A-A13B-CFC112AD3122}">
      <dsp:nvSpPr>
        <dsp:cNvPr id="0" name=""/>
        <dsp:cNvSpPr/>
      </dsp:nvSpPr>
      <dsp:spPr>
        <a:xfrm>
          <a:off x="3751716" y="754743"/>
          <a:ext cx="1158316" cy="1158316"/>
        </a:xfrm>
        <a:prstGeom prst="ellipse">
          <a:avLst/>
        </a:prstGeom>
        <a:gradFill rotWithShape="0">
          <a:gsLst>
            <a:gs pos="0">
              <a:schemeClr val="accent2">
                <a:shade val="80000"/>
                <a:alpha val="50000"/>
                <a:hueOff val="205204"/>
                <a:satOff val="-33963"/>
                <a:lumOff val="32764"/>
                <a:alphaOff val="0"/>
                <a:shade val="51000"/>
                <a:satMod val="130000"/>
              </a:schemeClr>
            </a:gs>
            <a:gs pos="80000">
              <a:schemeClr val="accent2">
                <a:shade val="80000"/>
                <a:alpha val="50000"/>
                <a:hueOff val="205204"/>
                <a:satOff val="-33963"/>
                <a:lumOff val="32764"/>
                <a:alphaOff val="0"/>
                <a:shade val="93000"/>
                <a:satMod val="130000"/>
              </a:schemeClr>
            </a:gs>
            <a:gs pos="100000">
              <a:schemeClr val="accent2">
                <a:shade val="80000"/>
                <a:alpha val="50000"/>
                <a:hueOff val="205204"/>
                <a:satOff val="-33963"/>
                <a:lumOff val="327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Kultur</a:t>
          </a:r>
        </a:p>
      </dsp:txBody>
      <dsp:txXfrm>
        <a:off x="3921347" y="924374"/>
        <a:ext cx="819054" cy="81905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A7F9DE-F97E-4236-B288-D0908142F078}" type="datetimeFigureOut">
              <a:rPr lang="de-DE" smtClean="0"/>
              <a:t>23.03.2024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Informationen zum Wahlpflichtfach Französisch 2020/21</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DA68C7-9053-4FB4-B9A9-9BECBDC30244}" type="slidenum">
              <a:rPr lang="de-DE" smtClean="0"/>
              <a:t>‹Nr.›</a:t>
            </a:fld>
            <a:endParaRPr lang="de-DE"/>
          </a:p>
        </p:txBody>
      </p:sp>
    </p:spTree>
    <p:extLst>
      <p:ext uri="{BB962C8B-B14F-4D97-AF65-F5344CB8AC3E}">
        <p14:creationId xmlns:p14="http://schemas.microsoft.com/office/powerpoint/2010/main" val="29545179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de-DE" sz="1800" b="0" strike="noStrike" spc="-1">
                <a:solidFill>
                  <a:srgbClr val="000000"/>
                </a:solidFill>
                <a:latin typeface="Arial"/>
              </a:rPr>
              <a:t>Folie mittels Klicken verschieben</a:t>
            </a:r>
          </a:p>
        </p:txBody>
      </p:sp>
      <p:sp>
        <p:nvSpPr>
          <p:cNvPr id="206"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Calibri"/>
              </a:rPr>
              <a:t>Format der Notizen mittels Klicken bearbeiten</a:t>
            </a:r>
          </a:p>
        </p:txBody>
      </p:sp>
      <p:sp>
        <p:nvSpPr>
          <p:cNvPr id="207"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Calibri"/>
              </a:rPr>
              <a:t>&lt;Kopfzeile&gt;</a:t>
            </a:r>
          </a:p>
        </p:txBody>
      </p:sp>
      <p:sp>
        <p:nvSpPr>
          <p:cNvPr id="20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Calibri"/>
              </a:rPr>
              <a:t>&lt;Datum/Uhrzeit&gt;</a:t>
            </a:r>
          </a:p>
        </p:txBody>
      </p:sp>
      <p:sp>
        <p:nvSpPr>
          <p:cNvPr id="20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Calibri"/>
              </a:rPr>
              <a:t>Informationen zum Wahlpflichtfach Französisch 2020/21</a:t>
            </a:r>
          </a:p>
        </p:txBody>
      </p:sp>
      <p:sp>
        <p:nvSpPr>
          <p:cNvPr id="21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DD11A92-EB47-4511-B2FA-66920E4D8683}" type="slidenum">
              <a:rPr lang="de-DE" sz="1400" b="0" strike="noStrike" spc="-1">
                <a:latin typeface="Calibri"/>
              </a:rPr>
              <a:t>‹Nr.›</a:t>
            </a:fld>
            <a:endParaRPr lang="de-DE" sz="1400" b="0" strike="noStrike" spc="-1">
              <a:latin typeface="Calibri"/>
            </a:endParaRPr>
          </a:p>
        </p:txBody>
      </p:sp>
    </p:spTree>
    <p:extLst>
      <p:ext uri="{BB962C8B-B14F-4D97-AF65-F5344CB8AC3E}">
        <p14:creationId xmlns:p14="http://schemas.microsoft.com/office/powerpoint/2010/main" val="24481319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1144588" y="685800"/>
            <a:ext cx="4557712" cy="3417888"/>
          </a:xfrm>
          <a:prstGeom prst="rect">
            <a:avLst/>
          </a:prstGeom>
        </p:spPr>
      </p:sp>
      <p:sp>
        <p:nvSpPr>
          <p:cNvPr id="283" name="PlaceHolder 2"/>
          <p:cNvSpPr>
            <a:spLocks noGrp="1"/>
          </p:cNvSpPr>
          <p:nvPr>
            <p:ph type="body"/>
          </p:nvPr>
        </p:nvSpPr>
        <p:spPr>
          <a:xfrm>
            <a:off x="685800" y="4343400"/>
            <a:ext cx="5475600" cy="4104000"/>
          </a:xfrm>
          <a:prstGeom prst="rect">
            <a:avLst/>
          </a:prstGeom>
        </p:spPr>
        <p:txBody>
          <a:bodyPr lIns="0" tIns="0" rIns="0" bIns="0">
            <a:normAutofit/>
          </a:bodyPr>
          <a:lstStyle/>
          <a:p>
            <a:endParaRPr lang="de-DE" sz="2000" b="0" strike="noStrike" spc="-1">
              <a:latin typeface="Calibri"/>
            </a:endParaRPr>
          </a:p>
        </p:txBody>
      </p:sp>
      <p:sp>
        <p:nvSpPr>
          <p:cNvPr id="284" name="CustomShape 3"/>
          <p:cNvSpPr/>
          <p:nvPr/>
        </p:nvSpPr>
        <p:spPr>
          <a:xfrm>
            <a:off x="3884760" y="8685360"/>
            <a:ext cx="2961000" cy="44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8831796-B6D7-44AF-959C-ECDB1A6E4536}" type="slidenum">
              <a:rPr lang="de-DE" sz="1200" b="0" strike="noStrike" spc="-1">
                <a:solidFill>
                  <a:srgbClr val="000000"/>
                </a:solidFill>
                <a:latin typeface="+mn-lt"/>
                <a:ea typeface="+mn-ea"/>
              </a:rPr>
              <a:t>1</a:t>
            </a:fld>
            <a:endParaRPr lang="de-DE" sz="1200" b="0" strike="noStrike" spc="-1">
              <a:latin typeface="Calibri"/>
            </a:endParaRPr>
          </a:p>
        </p:txBody>
      </p:sp>
      <p:sp>
        <p:nvSpPr>
          <p:cNvPr id="2" name="Fußzeilenplatzhalter 1"/>
          <p:cNvSpPr>
            <a:spLocks noGrp="1"/>
          </p:cNvSpPr>
          <p:nvPr>
            <p:ph type="ftr" idx="10"/>
          </p:nvPr>
        </p:nvSpPr>
        <p:spPr/>
        <p:txBody>
          <a:bodyPr/>
          <a:lstStyle/>
          <a:p>
            <a:r>
              <a:rPr lang="de-DE" sz="1400" b="0" strike="noStrike" spc="-1">
                <a:latin typeface="Calibri"/>
              </a:rPr>
              <a:t>Informationen zum Wahlpflichtfach Französisch 2020/21</a:t>
            </a:r>
          </a:p>
        </p:txBody>
      </p:sp>
    </p:spTree>
    <p:extLst>
      <p:ext uri="{BB962C8B-B14F-4D97-AF65-F5344CB8AC3E}">
        <p14:creationId xmlns:p14="http://schemas.microsoft.com/office/powerpoint/2010/main" val="396172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08075" y="812800"/>
            <a:ext cx="5343525" cy="4008438"/>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idx="10"/>
          </p:nvPr>
        </p:nvSpPr>
        <p:spPr/>
        <p:txBody>
          <a:bodyPr/>
          <a:lstStyle/>
          <a:p>
            <a:r>
              <a:rPr lang="de-DE" sz="1400" b="0" strike="noStrike" spc="-1">
                <a:latin typeface="Calibri"/>
              </a:rPr>
              <a:t>Informationen zum Wahlpflichtfach Französisch 2020/21</a:t>
            </a:r>
          </a:p>
        </p:txBody>
      </p:sp>
      <p:sp>
        <p:nvSpPr>
          <p:cNvPr id="5" name="Foliennummernplatzhalter 4"/>
          <p:cNvSpPr>
            <a:spLocks noGrp="1"/>
          </p:cNvSpPr>
          <p:nvPr>
            <p:ph type="sldNum" idx="11"/>
          </p:nvPr>
        </p:nvSpPr>
        <p:spPr/>
        <p:txBody>
          <a:bodyPr/>
          <a:lstStyle/>
          <a:p>
            <a:pPr algn="r"/>
            <a:fld id="{FDD11A92-EB47-4511-B2FA-66920E4D8683}" type="slidenum">
              <a:rPr lang="de-DE" sz="1400" b="0" strike="noStrike" spc="-1" smtClean="0">
                <a:latin typeface="Calibri"/>
              </a:rPr>
              <a:t>5</a:t>
            </a:fld>
            <a:endParaRPr lang="de-DE" sz="1400" b="0" strike="noStrike" spc="-1">
              <a:latin typeface="Calibri"/>
            </a:endParaRPr>
          </a:p>
        </p:txBody>
      </p:sp>
    </p:spTree>
    <p:extLst>
      <p:ext uri="{BB962C8B-B14F-4D97-AF65-F5344CB8AC3E}">
        <p14:creationId xmlns:p14="http://schemas.microsoft.com/office/powerpoint/2010/main" val="184254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Textplatzhalter 6"/>
          <p:cNvSpPr>
            <a:spLocks noGrp="1"/>
          </p:cNvSpPr>
          <p:nvPr>
            <p:ph type="body" sz="quarter" idx="10" hasCustomPrompt="1"/>
          </p:nvPr>
        </p:nvSpPr>
        <p:spPr>
          <a:xfrm>
            <a:off x="2070100" y="5956300"/>
            <a:ext cx="5067300" cy="241300"/>
          </a:xfrm>
        </p:spPr>
        <p:txBody>
          <a:bodyPr/>
          <a:lstStyle/>
          <a:p>
            <a:pPr algn="ctr"/>
            <a:r>
              <a:rPr lang="de-DE" sz="1050" dirty="0"/>
              <a:t>Informationen zum Wahlpflichtfach</a:t>
            </a:r>
            <a:r>
              <a:rPr lang="de-DE" sz="1050" baseline="0" dirty="0"/>
              <a:t> Französisch 2020/21</a:t>
            </a:r>
            <a:endParaRPr lang="de-DE" sz="1050" dirty="0"/>
          </a:p>
        </p:txBody>
      </p:sp>
      <p:sp>
        <p:nvSpPr>
          <p:cNvPr id="9" name="Bildplatzhalter 8"/>
          <p:cNvSpPr>
            <a:spLocks noGrp="1"/>
          </p:cNvSpPr>
          <p:nvPr>
            <p:ph type="pic" sz="quarter" idx="11"/>
          </p:nvPr>
        </p:nvSpPr>
        <p:spPr>
          <a:xfrm>
            <a:off x="7416800" y="5765800"/>
            <a:ext cx="1117600" cy="584200"/>
          </a:xfrm>
        </p:spPr>
        <p:txBody>
          <a:bodyPr/>
          <a:lstStyle/>
          <a:p>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749300" y="6070600"/>
            <a:ext cx="7531100" cy="324000"/>
          </a:xfrm>
        </p:spPr>
        <p:txBody>
          <a:bodyPr>
            <a:noAutofit/>
          </a:bodyPr>
          <a:lstStyle>
            <a:lvl1pPr algn="ctr">
              <a:defRPr sz="1100" baseline="0"/>
            </a:lvl1pPr>
            <a:lvl2pPr marL="457200" indent="0">
              <a:buNone/>
              <a:defRPr/>
            </a:lvl2pPr>
            <a:lvl3pPr marL="914400" indent="0">
              <a:buNone/>
              <a:defRPr/>
            </a:lvl3pPr>
            <a:lvl4pPr marL="1371600" indent="0">
              <a:buNone/>
              <a:defRPr/>
            </a:lvl4pPr>
            <a:lvl5pPr marL="1828800" indent="0">
              <a:buNone/>
              <a:defRPr/>
            </a:lvl5pPr>
          </a:lstStyle>
          <a:p>
            <a:pPr lvl="0"/>
            <a:r>
              <a:rPr lang="de-DE" dirty="0"/>
              <a:t>Informationen zum Wahlpflichtfach Französisch 2020/21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665684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453813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9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9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9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0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0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0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0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0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0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0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1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1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1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1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3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3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3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3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3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4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4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4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5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5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5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5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6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6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6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6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6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de-DE" sz="2800" b="0" strike="noStrike" spc="-1">
              <a:solidFill>
                <a:srgbClr val="000000"/>
              </a:solid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de-DE"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DED1"/>
        </a:solidFill>
        <a:effectLst/>
      </p:bgPr>
    </p:bg>
    <p:spTree>
      <p:nvGrpSpPr>
        <p:cNvPr id="1" name=""/>
        <p:cNvGrpSpPr/>
        <p:nvPr/>
      </p:nvGrpSpPr>
      <p:grpSpPr>
        <a:xfrm>
          <a:off x="0" y="0"/>
          <a:ext cx="0" cy="0"/>
          <a:chOff x="0" y="0"/>
          <a:chExt cx="0" cy="0"/>
        </a:xfrm>
      </p:grpSpPr>
      <p:sp>
        <p:nvSpPr>
          <p:cNvPr id="6" name="CustomShape 1" hidden="1"/>
          <p:cNvSpPr/>
          <p:nvPr/>
        </p:nvSpPr>
        <p:spPr>
          <a:xfrm>
            <a:off x="304920" y="329040"/>
            <a:ext cx="8521200" cy="6185880"/>
          </a:xfrm>
          <a:prstGeom prst="roundRect">
            <a:avLst>
              <a:gd name="adj" fmla="val 2081"/>
            </a:avLst>
          </a:prstGeom>
          <a:gradFill rotWithShape="0">
            <a:gsLst>
              <a:gs pos="98000">
                <a:srgbClr val="FFFFFF"/>
              </a:gs>
              <a:gs pos="100000">
                <a:srgbClr val="F7F7F7"/>
              </a:gs>
            </a:gsLst>
            <a:lin ang="5400000"/>
          </a:gradFill>
          <a:ln w="2160" cap="rnd">
            <a:solidFill>
              <a:srgbClr val="A4A4A3"/>
            </a:solidFill>
            <a:round/>
          </a:ln>
          <a:effectLst>
            <a:outerShdw blurRad="76200" dist="5076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7" name="CustomShape 2" hidden="1"/>
          <p:cNvSpPr/>
          <p:nvPr/>
        </p:nvSpPr>
        <p:spPr>
          <a:xfrm>
            <a:off x="418680" y="434160"/>
            <a:ext cx="8295840" cy="5475600"/>
          </a:xfrm>
          <a:prstGeom prst="roundRect">
            <a:avLst>
              <a:gd name="adj" fmla="val 2127"/>
            </a:avLst>
          </a:prstGeom>
          <a:gradFill rotWithShape="0">
            <a:gsLst>
              <a:gs pos="0">
                <a:srgbClr val="FFFFFF"/>
              </a:gs>
              <a:gs pos="100000">
                <a:srgbClr val="A1A1A1"/>
              </a:gs>
            </a:gsLst>
            <a:path path="circle">
              <a:fillToRect l="50000" t="150000" r="50000" b="-50000"/>
            </a:path>
          </a:gradFill>
          <a:ln w="9000">
            <a:noFill/>
          </a:ln>
          <a:effectLst>
            <a:outerShdw blurRad="65500" dist="381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CustomShape 3"/>
          <p:cNvSpPr/>
          <p:nvPr/>
        </p:nvSpPr>
        <p:spPr>
          <a:xfrm>
            <a:off x="304920" y="329040"/>
            <a:ext cx="8521200" cy="6185880"/>
          </a:xfrm>
          <a:prstGeom prst="roundRect">
            <a:avLst>
              <a:gd name="adj" fmla="val 2081"/>
            </a:avLst>
          </a:prstGeom>
          <a:gradFill rotWithShape="0">
            <a:gsLst>
              <a:gs pos="98000">
                <a:srgbClr val="FFFFFF"/>
              </a:gs>
              <a:gs pos="100000">
                <a:srgbClr val="F7F7F7"/>
              </a:gs>
            </a:gsLst>
            <a:lin ang="5400000"/>
          </a:gradFill>
          <a:ln w="2160" cap="rnd">
            <a:solidFill>
              <a:srgbClr val="A4A4A3"/>
            </a:solidFill>
            <a:round/>
          </a:ln>
          <a:effectLst>
            <a:outerShdw blurRad="76200" dist="5076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3" name="CustomShape 4"/>
          <p:cNvSpPr/>
          <p:nvPr/>
        </p:nvSpPr>
        <p:spPr>
          <a:xfrm>
            <a:off x="418680" y="434160"/>
            <a:ext cx="8295840" cy="3098160"/>
          </a:xfrm>
          <a:prstGeom prst="roundRect">
            <a:avLst>
              <a:gd name="adj" fmla="val 4578"/>
            </a:avLst>
          </a:prstGeom>
          <a:gradFill rotWithShape="0">
            <a:gsLst>
              <a:gs pos="0">
                <a:srgbClr val="FFFFFF"/>
              </a:gs>
              <a:gs pos="100000">
                <a:srgbClr val="A1A1A1"/>
              </a:gs>
            </a:gsLst>
            <a:path path="circle">
              <a:fillToRect l="50000" t="150000" r="50000" b="-50000"/>
            </a:path>
          </a:gradFill>
          <a:ln w="9000">
            <a:noFill/>
          </a:ln>
          <a:effectLst>
            <a:outerShdw blurRad="65500" dist="381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de-DE" sz="1800" b="0" strike="noStrike" spc="-1">
                <a:solidFill>
                  <a:srgbClr val="000000"/>
                </a:solidFill>
                <a:latin typeface="Arial"/>
              </a:rPr>
              <a:t>Format des Titeltextes durch Klicken bearbeiten</a:t>
            </a:r>
          </a:p>
        </p:txBody>
      </p:sp>
      <p:sp>
        <p:nvSpPr>
          <p:cNvPr id="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
        <p:nvSpPr>
          <p:cNvPr id="8" name="Fußzeilenplatzhalter 7"/>
          <p:cNvSpPr>
            <a:spLocks noGrp="1"/>
          </p:cNvSpPr>
          <p:nvPr>
            <p:ph type="ftr" sz="quarter" idx="3"/>
          </p:nvPr>
        </p:nvSpPr>
        <p:spPr>
          <a:xfrm>
            <a:off x="2254250" y="6332357"/>
            <a:ext cx="49339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Informationen zum Wahlpflichtfach Französisch 2020/21</a:t>
            </a:r>
          </a:p>
          <a:p>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3DED1"/>
        </a:solidFill>
        <a:effectLst/>
      </p:bgPr>
    </p:bg>
    <p:spTree>
      <p:nvGrpSpPr>
        <p:cNvPr id="1" name=""/>
        <p:cNvGrpSpPr/>
        <p:nvPr/>
      </p:nvGrpSpPr>
      <p:grpSpPr>
        <a:xfrm>
          <a:off x="0" y="0"/>
          <a:ext cx="0" cy="0"/>
          <a:chOff x="0" y="0"/>
          <a:chExt cx="0" cy="0"/>
        </a:xfrm>
      </p:grpSpPr>
      <p:sp>
        <p:nvSpPr>
          <p:cNvPr id="42" name="CustomShape 1"/>
          <p:cNvSpPr/>
          <p:nvPr/>
        </p:nvSpPr>
        <p:spPr>
          <a:xfrm>
            <a:off x="304920" y="329040"/>
            <a:ext cx="8521200" cy="6185880"/>
          </a:xfrm>
          <a:prstGeom prst="roundRect">
            <a:avLst>
              <a:gd name="adj" fmla="val 2081"/>
            </a:avLst>
          </a:prstGeom>
          <a:gradFill rotWithShape="0">
            <a:gsLst>
              <a:gs pos="98000">
                <a:srgbClr val="FFFFFF"/>
              </a:gs>
              <a:gs pos="100000">
                <a:srgbClr val="F7F7F7"/>
              </a:gs>
            </a:gsLst>
            <a:lin ang="5400000"/>
          </a:gradFill>
          <a:ln w="2160" cap="rnd">
            <a:solidFill>
              <a:srgbClr val="A4A4A3"/>
            </a:solidFill>
            <a:round/>
          </a:ln>
          <a:effectLst>
            <a:outerShdw blurRad="76200" dist="5076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43" name="CustomShape 2"/>
          <p:cNvSpPr/>
          <p:nvPr/>
        </p:nvSpPr>
        <p:spPr>
          <a:xfrm>
            <a:off x="418680" y="434160"/>
            <a:ext cx="8295840" cy="5475600"/>
          </a:xfrm>
          <a:prstGeom prst="roundRect">
            <a:avLst>
              <a:gd name="adj" fmla="val 2127"/>
            </a:avLst>
          </a:prstGeom>
          <a:gradFill rotWithShape="0">
            <a:gsLst>
              <a:gs pos="0">
                <a:srgbClr val="FFFFFF"/>
              </a:gs>
              <a:gs pos="100000">
                <a:srgbClr val="A1A1A1"/>
              </a:gs>
            </a:gsLst>
            <a:path path="circle">
              <a:fillToRect l="50000" t="150000" r="50000" b="-50000"/>
            </a:path>
          </a:gradFill>
          <a:ln w="9000">
            <a:noFill/>
          </a:ln>
          <a:effectLst>
            <a:outerShdw blurRad="65500" dist="381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44" name="PlaceHolder 3"/>
          <p:cNvSpPr>
            <a:spLocks noGrp="1"/>
          </p:cNvSpPr>
          <p:nvPr>
            <p:ph type="title"/>
          </p:nvPr>
        </p:nvSpPr>
        <p:spPr>
          <a:xfrm>
            <a:off x="457200" y="273600"/>
            <a:ext cx="8229240" cy="1144800"/>
          </a:xfrm>
          <a:prstGeom prst="rect">
            <a:avLst/>
          </a:prstGeom>
        </p:spPr>
        <p:txBody>
          <a:bodyPr lIns="0" tIns="0" rIns="0" bIns="0" anchor="ctr">
            <a:noAutofit/>
          </a:bodyPr>
          <a:lstStyle/>
          <a:p>
            <a:r>
              <a:rPr lang="de-DE" sz="1800" b="0" strike="noStrike" spc="-1">
                <a:solidFill>
                  <a:srgbClr val="000000"/>
                </a:solidFill>
                <a:latin typeface="Arial"/>
              </a:rPr>
              <a:t>Format des Titeltextes durch Klicken bearbeiten</a:t>
            </a:r>
          </a:p>
        </p:txBody>
      </p:sp>
      <p:sp>
        <p:nvSpPr>
          <p:cNvPr id="45"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713" r:id="rId2"/>
    <p:sldLayoutId id="214748371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3DED1"/>
        </a:solidFill>
        <a:effectLst/>
      </p:bgPr>
    </p:bg>
    <p:spTree>
      <p:nvGrpSpPr>
        <p:cNvPr id="1" name=""/>
        <p:cNvGrpSpPr/>
        <p:nvPr/>
      </p:nvGrpSpPr>
      <p:grpSpPr>
        <a:xfrm>
          <a:off x="0" y="0"/>
          <a:ext cx="0" cy="0"/>
          <a:chOff x="0" y="0"/>
          <a:chExt cx="0" cy="0"/>
        </a:xfrm>
      </p:grpSpPr>
      <p:sp>
        <p:nvSpPr>
          <p:cNvPr id="82" name="CustomShape 1"/>
          <p:cNvSpPr/>
          <p:nvPr/>
        </p:nvSpPr>
        <p:spPr>
          <a:xfrm>
            <a:off x="304920" y="329040"/>
            <a:ext cx="8521200" cy="6185880"/>
          </a:xfrm>
          <a:prstGeom prst="roundRect">
            <a:avLst>
              <a:gd name="adj" fmla="val 2081"/>
            </a:avLst>
          </a:prstGeom>
          <a:gradFill rotWithShape="0">
            <a:gsLst>
              <a:gs pos="98000">
                <a:srgbClr val="FFFFFF"/>
              </a:gs>
              <a:gs pos="100000">
                <a:srgbClr val="F7F7F7"/>
              </a:gs>
            </a:gsLst>
            <a:lin ang="5400000"/>
          </a:gradFill>
          <a:ln w="2160" cap="rnd">
            <a:solidFill>
              <a:srgbClr val="A4A4A3"/>
            </a:solidFill>
            <a:round/>
          </a:ln>
          <a:effectLst>
            <a:outerShdw blurRad="76200" dist="5076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83" name="CustomShape 2"/>
          <p:cNvSpPr/>
          <p:nvPr/>
        </p:nvSpPr>
        <p:spPr>
          <a:xfrm>
            <a:off x="418680" y="434160"/>
            <a:ext cx="8295840" cy="5475600"/>
          </a:xfrm>
          <a:prstGeom prst="roundRect">
            <a:avLst>
              <a:gd name="adj" fmla="val 2127"/>
            </a:avLst>
          </a:prstGeom>
          <a:gradFill rotWithShape="0">
            <a:gsLst>
              <a:gs pos="0">
                <a:srgbClr val="FFFFFF"/>
              </a:gs>
              <a:gs pos="100000">
                <a:srgbClr val="A1A1A1"/>
              </a:gs>
            </a:gsLst>
            <a:path path="circle">
              <a:fillToRect l="50000" t="150000" r="50000" b="-50000"/>
            </a:path>
          </a:gradFill>
          <a:ln w="9000">
            <a:noFill/>
          </a:ln>
          <a:effectLst>
            <a:outerShdw blurRad="65500" dist="381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84" name="PlaceHolder 3"/>
          <p:cNvSpPr>
            <a:spLocks noGrp="1"/>
          </p:cNvSpPr>
          <p:nvPr>
            <p:ph type="title"/>
          </p:nvPr>
        </p:nvSpPr>
        <p:spPr>
          <a:xfrm>
            <a:off x="457200" y="273600"/>
            <a:ext cx="8228880" cy="1144440"/>
          </a:xfrm>
          <a:prstGeom prst="rect">
            <a:avLst/>
          </a:prstGeom>
        </p:spPr>
        <p:txBody>
          <a:bodyPr lIns="0" tIns="0" rIns="0" bIns="0" anchor="ctr">
            <a:noAutofit/>
          </a:bodyPr>
          <a:lstStyle/>
          <a:p>
            <a:r>
              <a:rPr lang="de-DE" sz="4400" b="0" strike="noStrike" spc="-1">
                <a:solidFill>
                  <a:srgbClr val="000000"/>
                </a:solidFill>
                <a:latin typeface="Arial"/>
              </a:rPr>
              <a:t>Format des Titeltextes durch Klicken bearbeiten</a:t>
            </a:r>
          </a:p>
        </p:txBody>
      </p:sp>
      <p:sp>
        <p:nvSpPr>
          <p:cNvPr id="85" name="PlaceHolder 4"/>
          <p:cNvSpPr>
            <a:spLocks noGrp="1"/>
          </p:cNvSpPr>
          <p:nvPr>
            <p:ph type="body"/>
          </p:nvPr>
        </p:nvSpPr>
        <p:spPr>
          <a:xfrm>
            <a:off x="457200" y="1604520"/>
            <a:ext cx="4015440" cy="1896480"/>
          </a:xfrm>
          <a:prstGeom prst="rect">
            <a:avLst/>
          </a:prstGeom>
        </p:spPr>
        <p:txBody>
          <a:bodyPr lIns="0" tIns="0" rIns="0" bIns="0">
            <a:normAutofit fontScale="9000"/>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
        <p:nvSpPr>
          <p:cNvPr id="86" name="PlaceHolder 5"/>
          <p:cNvSpPr>
            <a:spLocks noGrp="1"/>
          </p:cNvSpPr>
          <p:nvPr>
            <p:ph type="body"/>
          </p:nvPr>
        </p:nvSpPr>
        <p:spPr>
          <a:xfrm>
            <a:off x="4674240" y="1604520"/>
            <a:ext cx="4015440" cy="1896480"/>
          </a:xfrm>
          <a:prstGeom prst="rect">
            <a:avLst/>
          </a:prstGeom>
        </p:spPr>
        <p:txBody>
          <a:bodyPr lIns="0" tIns="0" rIns="0" bIns="0">
            <a:normAutofit fontScale="9000"/>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
        <p:nvSpPr>
          <p:cNvPr id="87" name="PlaceHolder 6"/>
          <p:cNvSpPr>
            <a:spLocks noGrp="1"/>
          </p:cNvSpPr>
          <p:nvPr>
            <p:ph type="body"/>
          </p:nvPr>
        </p:nvSpPr>
        <p:spPr>
          <a:xfrm>
            <a:off x="457200" y="3682080"/>
            <a:ext cx="4015440" cy="1896480"/>
          </a:xfrm>
          <a:prstGeom prst="rect">
            <a:avLst/>
          </a:prstGeom>
        </p:spPr>
        <p:txBody>
          <a:bodyPr lIns="0" tIns="0" rIns="0" bIns="0">
            <a:normAutofit fontScale="9000"/>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
        <p:nvSpPr>
          <p:cNvPr id="88" name="PlaceHolder 7"/>
          <p:cNvSpPr>
            <a:spLocks noGrp="1"/>
          </p:cNvSpPr>
          <p:nvPr>
            <p:ph type="body"/>
          </p:nvPr>
        </p:nvSpPr>
        <p:spPr>
          <a:xfrm>
            <a:off x="4674240" y="3682080"/>
            <a:ext cx="4015440" cy="1896480"/>
          </a:xfrm>
          <a:prstGeom prst="rect">
            <a:avLst/>
          </a:prstGeom>
        </p:spPr>
        <p:txBody>
          <a:bodyPr lIns="0" tIns="0" rIns="0" bIns="0">
            <a:normAutofit fontScale="9000"/>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8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3DED1"/>
        </a:solidFill>
        <a:effectLst/>
      </p:bgPr>
    </p:bg>
    <p:spTree>
      <p:nvGrpSpPr>
        <p:cNvPr id="1" name=""/>
        <p:cNvGrpSpPr/>
        <p:nvPr/>
      </p:nvGrpSpPr>
      <p:grpSpPr>
        <a:xfrm>
          <a:off x="0" y="0"/>
          <a:ext cx="0" cy="0"/>
          <a:chOff x="0" y="0"/>
          <a:chExt cx="0" cy="0"/>
        </a:xfrm>
      </p:grpSpPr>
      <p:sp>
        <p:nvSpPr>
          <p:cNvPr id="125" name="CustomShape 1"/>
          <p:cNvSpPr/>
          <p:nvPr/>
        </p:nvSpPr>
        <p:spPr>
          <a:xfrm>
            <a:off x="304920" y="329040"/>
            <a:ext cx="8521200" cy="6185880"/>
          </a:xfrm>
          <a:prstGeom prst="roundRect">
            <a:avLst>
              <a:gd name="adj" fmla="val 2081"/>
            </a:avLst>
          </a:prstGeom>
          <a:gradFill rotWithShape="0">
            <a:gsLst>
              <a:gs pos="98000">
                <a:srgbClr val="FFFFFF"/>
              </a:gs>
              <a:gs pos="100000">
                <a:srgbClr val="F7F7F7"/>
              </a:gs>
            </a:gsLst>
            <a:lin ang="5400000"/>
          </a:gradFill>
          <a:ln w="2160" cap="rnd">
            <a:solidFill>
              <a:srgbClr val="A4A4A3"/>
            </a:solidFill>
            <a:round/>
          </a:ln>
          <a:effectLst>
            <a:outerShdw blurRad="76200" dist="5076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126" name="CustomShape 2"/>
          <p:cNvSpPr/>
          <p:nvPr/>
        </p:nvSpPr>
        <p:spPr>
          <a:xfrm>
            <a:off x="418680" y="434160"/>
            <a:ext cx="8295840" cy="5475600"/>
          </a:xfrm>
          <a:prstGeom prst="roundRect">
            <a:avLst>
              <a:gd name="adj" fmla="val 2127"/>
            </a:avLst>
          </a:prstGeom>
          <a:gradFill rotWithShape="0">
            <a:gsLst>
              <a:gs pos="0">
                <a:srgbClr val="FFFFFF"/>
              </a:gs>
              <a:gs pos="100000">
                <a:srgbClr val="A1A1A1"/>
              </a:gs>
            </a:gsLst>
            <a:path path="circle">
              <a:fillToRect l="50000" t="150000" r="50000" b="-50000"/>
            </a:path>
          </a:gradFill>
          <a:ln w="9000">
            <a:noFill/>
          </a:ln>
          <a:effectLst>
            <a:outerShdw blurRad="65500" dist="3816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127" name="PlaceHolder 3"/>
          <p:cNvSpPr>
            <a:spLocks noGrp="1"/>
          </p:cNvSpPr>
          <p:nvPr>
            <p:ph type="title"/>
          </p:nvPr>
        </p:nvSpPr>
        <p:spPr>
          <a:xfrm>
            <a:off x="457200" y="273600"/>
            <a:ext cx="8229240" cy="1144800"/>
          </a:xfrm>
          <a:prstGeom prst="rect">
            <a:avLst/>
          </a:prstGeom>
        </p:spPr>
        <p:txBody>
          <a:bodyPr lIns="0" tIns="0" rIns="0" bIns="0" anchor="ctr">
            <a:noAutofit/>
          </a:bodyPr>
          <a:lstStyle/>
          <a:p>
            <a:r>
              <a:rPr lang="de-DE" sz="1800" b="0" strike="noStrike" spc="-1">
                <a:solidFill>
                  <a:srgbClr val="000000"/>
                </a:solidFill>
                <a:latin typeface="Arial"/>
              </a:rPr>
              <a:t>Format des Titeltextes durch Klicken bearbeiten</a:t>
            </a:r>
          </a:p>
        </p:txBody>
      </p:sp>
      <p:sp>
        <p:nvSpPr>
          <p:cNvPr id="128"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Laura.Schmid@realschule-ehingen.de"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VdBJEJdmwAw" TargetMode="External"/><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 descr="C:\Users\Käthe\Desktop\Logo_RSE_Bilingual.jpg"/>
          <p:cNvPicPr/>
          <p:nvPr/>
        </p:nvPicPr>
        <p:blipFill>
          <a:blip r:embed="rId3"/>
          <a:stretch/>
        </p:blipFill>
        <p:spPr>
          <a:xfrm>
            <a:off x="2771640" y="3645000"/>
            <a:ext cx="3373560" cy="2264400"/>
          </a:xfrm>
          <a:prstGeom prst="rect">
            <a:avLst/>
          </a:prstGeom>
          <a:ln>
            <a:noFill/>
          </a:ln>
        </p:spPr>
      </p:pic>
      <p:sp>
        <p:nvSpPr>
          <p:cNvPr id="2" name="Rechteck 1"/>
          <p:cNvSpPr/>
          <p:nvPr/>
        </p:nvSpPr>
        <p:spPr>
          <a:xfrm>
            <a:off x="875416" y="814642"/>
            <a:ext cx="4197752" cy="1077218"/>
          </a:xfrm>
          <a:prstGeom prst="rect">
            <a:avLst/>
          </a:prstGeom>
        </p:spPr>
        <p:txBody>
          <a:bodyPr wrap="none">
            <a:spAutoFit/>
          </a:bodyPr>
          <a:lstStyle/>
          <a:p>
            <a:r>
              <a:rPr lang="de-DE" sz="3200" b="1" dirty="0"/>
              <a:t>Das Wahlpflichtfach </a:t>
            </a:r>
          </a:p>
          <a:p>
            <a:r>
              <a:rPr lang="de-DE" sz="3200" b="1" dirty="0"/>
              <a:t>Französisch</a:t>
            </a:r>
            <a:endParaRPr lang="de-DE" sz="3200"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4149" y="569511"/>
            <a:ext cx="2793019" cy="28403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331477" y="953927"/>
            <a:ext cx="8173080" cy="85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70000" lnSpcReduction="20000"/>
          </a:bodyPr>
          <a:lstStyle/>
          <a:p>
            <a:pPr algn="ctr">
              <a:lnSpc>
                <a:spcPct val="100000"/>
              </a:lnSpc>
            </a:pPr>
            <a:r>
              <a:rPr lang="de-DE" sz="4400" b="1" strike="noStrike" spc="-1" dirty="0">
                <a:solidFill>
                  <a:srgbClr val="FFFFFF"/>
                </a:solidFill>
                <a:latin typeface="Verdana"/>
                <a:ea typeface="DejaVu Sans"/>
              </a:rPr>
              <a:t>Weiterführende Schule </a:t>
            </a:r>
          </a:p>
          <a:p>
            <a:pPr algn="ctr">
              <a:lnSpc>
                <a:spcPct val="100000"/>
              </a:lnSpc>
            </a:pPr>
            <a:r>
              <a:rPr lang="de-DE" sz="4400" b="1" strike="noStrike" spc="-1" dirty="0">
                <a:solidFill>
                  <a:srgbClr val="FFFFFF"/>
                </a:solidFill>
                <a:latin typeface="Verdana"/>
                <a:ea typeface="DejaVu Sans"/>
              </a:rPr>
              <a:t>nach Klasse 10</a:t>
            </a:r>
            <a:endParaRPr lang="de-DE" sz="4400" b="0" strike="noStrike" spc="-1" dirty="0">
              <a:latin typeface="Calibri"/>
            </a:endParaRPr>
          </a:p>
        </p:txBody>
      </p:sp>
      <p:sp>
        <p:nvSpPr>
          <p:cNvPr id="4" name="Textfeld 3"/>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
        <p:nvSpPr>
          <p:cNvPr id="6" name="Inhaltsplatzhalter 2">
            <a:extLst>
              <a:ext uri="{FF2B5EF4-FFF2-40B4-BE49-F238E27FC236}">
                <a16:creationId xmlns:a16="http://schemas.microsoft.com/office/drawing/2014/main" id="{09A37E42-BA41-4AFE-9D1A-58F21FDC104E}"/>
              </a:ext>
            </a:extLst>
          </p:cNvPr>
          <p:cNvSpPr txBox="1">
            <a:spLocks/>
          </p:cNvSpPr>
          <p:nvPr/>
        </p:nvSpPr>
        <p:spPr>
          <a:xfrm>
            <a:off x="617857" y="207495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2400" dirty="0">
                <a:latin typeface="Calibri" panose="020F0502020204030204" pitchFamily="34" charset="0"/>
                <a:cs typeface="Calibri" panose="020F0502020204030204" pitchFamily="34" charset="0"/>
              </a:rPr>
              <a:t>Am beruflichen Gymnasium muss keine weitere Fremdsprache gelernt werden, wenn an der Realschule bereits Französisch als zweite Fremdsprache gelernt wurde.</a:t>
            </a:r>
          </a:p>
          <a:p>
            <a:pPr marL="457200" indent="-457200"/>
            <a:r>
              <a:rPr lang="de-DE" sz="2400" dirty="0">
                <a:latin typeface="Calibri" panose="020F0502020204030204" pitchFamily="34" charset="0"/>
                <a:cs typeface="Calibri" panose="020F0502020204030204" pitchFamily="34" charset="0"/>
              </a:rPr>
              <a:t>Bei Interesse kann Französisch aber freiwillig bis zum Abitur weitergeführt werden.</a:t>
            </a:r>
          </a:p>
          <a:p>
            <a:pPr marL="457200" indent="-457200"/>
            <a:r>
              <a:rPr lang="de-DE" sz="2400" dirty="0">
                <a:latin typeface="Calibri" panose="020F0502020204030204" pitchFamily="34" charset="0"/>
                <a:cs typeface="Calibri" panose="020F0502020204030204" pitchFamily="34" charset="0"/>
              </a:rPr>
              <a:t>Der Besuch eines beruflichen Gymnasiums ist aber natürlich auch ohne Französischunterricht an der Realschule möglich! </a:t>
            </a:r>
          </a:p>
          <a:p>
            <a:pPr marL="457200" indent="-457200"/>
            <a:endParaRPr lang="de-DE" sz="2400" dirty="0"/>
          </a:p>
          <a:p>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467640" y="548640"/>
            <a:ext cx="8173080" cy="104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100000"/>
              </a:lnSpc>
            </a:pPr>
            <a:r>
              <a:rPr lang="de-DE" sz="4400" b="1" strike="noStrike" spc="-1" dirty="0">
                <a:solidFill>
                  <a:srgbClr val="FFFFFF"/>
                </a:solidFill>
                <a:latin typeface="Verdana"/>
                <a:ea typeface="DejaVu Sans"/>
              </a:rPr>
              <a:t>Fragen und Hilfe</a:t>
            </a:r>
            <a:endParaRPr lang="de-DE" sz="4400" b="0" strike="noStrike" spc="-1" dirty="0">
              <a:latin typeface="Calibri"/>
            </a:endParaRPr>
          </a:p>
        </p:txBody>
      </p:sp>
      <p:sp>
        <p:nvSpPr>
          <p:cNvPr id="4" name="Textfeld 3"/>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
        <p:nvSpPr>
          <p:cNvPr id="6" name="Inhaltsplatzhalter 2">
            <a:extLst>
              <a:ext uri="{FF2B5EF4-FFF2-40B4-BE49-F238E27FC236}">
                <a16:creationId xmlns:a16="http://schemas.microsoft.com/office/drawing/2014/main" id="{A89EABB2-6050-4CF4-BD8F-4BBC50462A29}"/>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latin typeface="Calibri" panose="020F0502020204030204" pitchFamily="34" charset="0"/>
                <a:cs typeface="Calibri" panose="020F0502020204030204" pitchFamily="34" charset="0"/>
              </a:rPr>
              <a:t>Bei Fragen oder Unsicherheit wenden Sie sich gerne an die Klassenlehrer*in, Deutsch- und Englischlehrer*in </a:t>
            </a:r>
          </a:p>
          <a:p>
            <a:pPr marL="0" indent="0">
              <a:buFont typeface="Arial" panose="020B0604020202020204" pitchFamily="34" charset="0"/>
              <a:buNone/>
            </a:pPr>
            <a:r>
              <a:rPr lang="de-DE" sz="2400" dirty="0">
                <a:latin typeface="Calibri" panose="020F0502020204030204" pitchFamily="34" charset="0"/>
                <a:cs typeface="Calibri" panose="020F0502020204030204" pitchFamily="34" charset="0"/>
              </a:rPr>
              <a:t>Ihres Kindes, die Sie bei der richtigen Wahl beratend unterstützen können.</a:t>
            </a:r>
          </a:p>
          <a:p>
            <a:pPr marL="0" indent="0">
              <a:buFont typeface="Arial" panose="020B0604020202020204" pitchFamily="34" charset="0"/>
              <a:buNone/>
            </a:pPr>
            <a:r>
              <a:rPr lang="de-DE" sz="2400" dirty="0">
                <a:latin typeface="Calibri" panose="020F0502020204030204" pitchFamily="34" charset="0"/>
                <a:cs typeface="Calibri" panose="020F0502020204030204" pitchFamily="34" charset="0"/>
              </a:rPr>
              <a:t>Die Fachleitung Französisch der Realschule Ehingen erreichen Sie per Mail über folgenden Emailadresse:</a:t>
            </a:r>
          </a:p>
          <a:p>
            <a:pPr marL="0" indent="0">
              <a:buFont typeface="Arial" panose="020B0604020202020204" pitchFamily="34" charset="0"/>
              <a:buNone/>
            </a:pPr>
            <a:r>
              <a:rPr lang="de-DE" sz="2400" dirty="0">
                <a:latin typeface="Calibri" panose="020F0502020204030204" pitchFamily="34" charset="0"/>
                <a:cs typeface="Calibri" panose="020F0502020204030204" pitchFamily="34" charset="0"/>
              </a:rPr>
              <a:t>Kontakt:</a:t>
            </a:r>
          </a:p>
          <a:p>
            <a:pPr marL="0" indent="0">
              <a:buFont typeface="Arial" panose="020B0604020202020204" pitchFamily="34" charset="0"/>
              <a:buNone/>
            </a:pPr>
            <a:r>
              <a:rPr lang="de-DE" sz="2400" dirty="0" err="1">
                <a:latin typeface="Calibri" panose="020F0502020204030204" pitchFamily="34" charset="0"/>
                <a:cs typeface="Calibri" panose="020F0502020204030204" pitchFamily="34" charset="0"/>
                <a:hlinkClick r:id="rId3"/>
              </a:rPr>
              <a:t>Laura.Schmid</a:t>
            </a:r>
            <a:r>
              <a:rPr lang="de-DE" sz="2400" dirty="0">
                <a:latin typeface="Calibri" panose="020F0502020204030204" pitchFamily="34" charset="0"/>
                <a:cs typeface="Calibri" panose="020F0502020204030204" pitchFamily="34" charset="0"/>
                <a:hlinkClick r:id="rId3"/>
              </a:rPr>
              <a:t>(at)realschule-ehingen.de</a:t>
            </a:r>
            <a:endParaRPr lang="de-DE" sz="24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467640" y="548640"/>
            <a:ext cx="8173080" cy="104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100000"/>
              </a:lnSpc>
            </a:pPr>
            <a:r>
              <a:rPr lang="de-DE" sz="4400" b="1" strike="noStrike" spc="-1" dirty="0">
                <a:solidFill>
                  <a:srgbClr val="FFFFFF"/>
                </a:solidFill>
                <a:latin typeface="Verdana"/>
                <a:ea typeface="DejaVu Sans"/>
              </a:rPr>
              <a:t>Weitere Informationen</a:t>
            </a:r>
            <a:endParaRPr lang="de-DE" sz="4400" b="0" strike="noStrike" spc="-1" dirty="0">
              <a:latin typeface="Calibri"/>
            </a:endParaRPr>
          </a:p>
        </p:txBody>
      </p:sp>
      <p:sp>
        <p:nvSpPr>
          <p:cNvPr id="4" name="Textfeld 3"/>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
        <p:nvSpPr>
          <p:cNvPr id="6" name="Inhaltsplatzhalter 2">
            <a:extLst>
              <a:ext uri="{FF2B5EF4-FFF2-40B4-BE49-F238E27FC236}">
                <a16:creationId xmlns:a16="http://schemas.microsoft.com/office/drawing/2014/main" id="{A89EABB2-6050-4CF4-BD8F-4BBC50462A29}"/>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u="sng" dirty="0">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Informationsfilm des Kultusministeriums Baden-Württemberg</a:t>
            </a:r>
          </a:p>
          <a:p>
            <a:pPr marL="0" indent="0">
              <a:buNone/>
            </a:pPr>
            <a:r>
              <a:rPr lang="de-DE" sz="2400" u="sng" dirty="0">
                <a:solidFill>
                  <a:srgbClr val="0563C1"/>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https://youtu.be/VdBJEJdmwAw</a:t>
            </a:r>
            <a:endParaRPr lang="de-DE" sz="2400" u="sng" dirty="0">
              <a:solidFill>
                <a:srgbClr val="0563C1"/>
              </a:solidFill>
              <a:effectLst/>
              <a:latin typeface="Verdana" panose="020B0604030504040204" pitchFamily="34" charset="0"/>
              <a:ea typeface="Times New Roman" panose="02020603050405020304" pitchFamily="18" charset="0"/>
            </a:endParaRPr>
          </a:p>
          <a:p>
            <a:pPr marL="0" indent="0">
              <a:buNone/>
            </a:pPr>
            <a:endParaRPr lang="de-DE" sz="24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de-DE" sz="2400" dirty="0">
              <a:latin typeface="Calibri" panose="020F050202020403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B3994906-95ED-4FE5-B271-EBBC06F09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3063875"/>
            <a:ext cx="2126705" cy="2126705"/>
          </a:xfrm>
          <a:prstGeom prst="rect">
            <a:avLst/>
          </a:prstGeom>
        </p:spPr>
      </p:pic>
    </p:spTree>
    <p:extLst>
      <p:ext uri="{BB962C8B-B14F-4D97-AF65-F5344CB8AC3E}">
        <p14:creationId xmlns:p14="http://schemas.microsoft.com/office/powerpoint/2010/main" val="360870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67640" y="548640"/>
            <a:ext cx="8173080" cy="1040760"/>
          </a:xfrm>
          <a:prstGeom prst="rect">
            <a:avLst/>
          </a:prstGeom>
          <a:noFill/>
          <a:ln>
            <a:noFill/>
          </a:ln>
        </p:spPr>
        <p:style>
          <a:lnRef idx="0">
            <a:scrgbClr r="0" g="0" b="0"/>
          </a:lnRef>
          <a:fillRef idx="0">
            <a:scrgbClr r="0" g="0" b="0"/>
          </a:fillRef>
          <a:effectRef idx="0">
            <a:scrgbClr r="0" g="0" b="0"/>
          </a:effectRef>
          <a:fontRef idx="minor"/>
        </p:style>
      </p:sp>
      <p:sp>
        <p:nvSpPr>
          <p:cNvPr id="259" name="CustomShape 2"/>
          <p:cNvSpPr/>
          <p:nvPr/>
        </p:nvSpPr>
        <p:spPr>
          <a:xfrm>
            <a:off x="291600" y="1789560"/>
            <a:ext cx="8173080" cy="3949560"/>
          </a:xfrm>
          <a:prstGeom prst="rect">
            <a:avLst/>
          </a:prstGeom>
          <a:noFill/>
          <a:ln>
            <a:noFill/>
          </a:ln>
        </p:spPr>
        <p:style>
          <a:lnRef idx="0">
            <a:scrgbClr r="0" g="0" b="0"/>
          </a:lnRef>
          <a:fillRef idx="0">
            <a:scrgbClr r="0" g="0" b="0"/>
          </a:fillRef>
          <a:effectRef idx="0">
            <a:scrgbClr r="0" g="0" b="0"/>
          </a:effectRef>
          <a:fontRef idx="minor"/>
        </p:style>
        <p:txBody>
          <a:bodyPr lIns="182880" tIns="91440" rIns="90000" bIns="45000">
            <a:normAutofit/>
          </a:bodyPr>
          <a:lstStyle/>
          <a:p>
            <a:pPr>
              <a:lnSpc>
                <a:spcPct val="100000"/>
              </a:lnSpc>
              <a:spcBef>
                <a:spcPts val="249"/>
              </a:spcBef>
            </a:pPr>
            <a:r>
              <a:rPr lang="de-DE" sz="2800" b="0" strike="noStrike" spc="-1">
                <a:solidFill>
                  <a:srgbClr val="000000"/>
                </a:solidFill>
                <a:latin typeface="Verdana"/>
                <a:ea typeface="DejaVu Sans"/>
              </a:rPr>
              <a:t> </a:t>
            </a:r>
            <a:endParaRPr lang="de-DE" sz="2800" b="0" strike="noStrike" spc="-1">
              <a:latin typeface="Calibri"/>
            </a:endParaRPr>
          </a:p>
        </p:txBody>
      </p:sp>
      <p:sp>
        <p:nvSpPr>
          <p:cNvPr id="260" name="CustomShape 3"/>
          <p:cNvSpPr/>
          <p:nvPr/>
        </p:nvSpPr>
        <p:spPr>
          <a:xfrm>
            <a:off x="482760" y="704880"/>
            <a:ext cx="8228520" cy="651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de-DE" sz="4400" b="1" strike="noStrike" spc="-1" dirty="0">
                <a:solidFill>
                  <a:srgbClr val="F7F7F7"/>
                </a:solidFill>
                <a:latin typeface="Verdana"/>
                <a:ea typeface="DejaVu Sans"/>
              </a:rPr>
              <a:t>FAQs</a:t>
            </a:r>
            <a:endParaRPr lang="de-DE" sz="4400" b="0" strike="noStrike" spc="-1" dirty="0">
              <a:latin typeface="Calibri"/>
            </a:endParaRPr>
          </a:p>
        </p:txBody>
      </p:sp>
      <p:sp>
        <p:nvSpPr>
          <p:cNvPr id="6" name="Inhaltsplatzhalter 2">
            <a:extLst>
              <a:ext uri="{FF2B5EF4-FFF2-40B4-BE49-F238E27FC236}">
                <a16:creationId xmlns:a16="http://schemas.microsoft.com/office/drawing/2014/main" id="{F0003283-F8DD-4970-8781-7416B5AAE59A}"/>
              </a:ext>
            </a:extLst>
          </p:cNvPr>
          <p:cNvSpPr txBox="1">
            <a:spLocks/>
          </p:cNvSpPr>
          <p:nvPr/>
        </p:nvSpPr>
        <p:spPr>
          <a:xfrm>
            <a:off x="610830" y="1513080"/>
            <a:ext cx="788670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Worin liegt der Vorteil des Fachs Französisch?</a:t>
            </a:r>
          </a:p>
          <a:p>
            <a:pPr marL="0" indent="0">
              <a:buFont typeface="Arial" panose="020B0604020202020204" pitchFamily="34" charset="0"/>
              <a:buNone/>
            </a:pPr>
            <a:r>
              <a:rPr lang="de-DE" sz="2300" dirty="0">
                <a:latin typeface="Calibri" panose="020F0502020204030204" pitchFamily="34" charset="0"/>
                <a:cs typeface="Calibri" panose="020F0502020204030204" pitchFamily="34" charset="0"/>
              </a:rPr>
              <a:t>Neben der Fähigkeit, eine Fremdsprache zu beherrschen bietet Französisch den Schülerinnen und Schülern die Möglichkeit, das allgemeine Abitur zu erwerben, wenn sie eine weiterführende Schule besuchen. Es muss dann also keine weitere Sprache gewählt werden. </a:t>
            </a:r>
          </a:p>
          <a:p>
            <a:r>
              <a:rPr lang="de-DE" dirty="0">
                <a:latin typeface="Calibri" panose="020F0502020204030204" pitchFamily="34" charset="0"/>
                <a:cs typeface="Calibri" panose="020F0502020204030204" pitchFamily="34" charset="0"/>
              </a:rPr>
              <a:t>Wer ist für Französisch geeignet?</a:t>
            </a:r>
          </a:p>
          <a:p>
            <a:pPr marL="0" indent="0">
              <a:buFont typeface="Arial" panose="020B0604020202020204" pitchFamily="34" charset="0"/>
              <a:buNone/>
            </a:pPr>
            <a:r>
              <a:rPr lang="de-DE" sz="2300" dirty="0">
                <a:latin typeface="Calibri" panose="020F0502020204030204" pitchFamily="34" charset="0"/>
                <a:cs typeface="Calibri" panose="020F0502020204030204" pitchFamily="34" charset="0"/>
              </a:rPr>
              <a:t>Grundsätzlich wird empfohlen dass sprachbegabte, fleißige Schülerinnen und Schüler das Fach wählen, ideal wäre jeweils eine 2 in Deutsch und Englisch</a:t>
            </a:r>
            <a:r>
              <a:rPr lang="de-DE" dirty="0">
                <a:latin typeface="Calibri" panose="020F0502020204030204" pitchFamily="34" charset="0"/>
                <a:cs typeface="Calibri" panose="020F0502020204030204" pitchFamily="34" charset="0"/>
              </a:rPr>
              <a:t>. </a:t>
            </a:r>
          </a:p>
          <a:p>
            <a:r>
              <a:rPr lang="de-DE" dirty="0">
                <a:latin typeface="Calibri" panose="020F0502020204030204" pitchFamily="34" charset="0"/>
                <a:cs typeface="Calibri" panose="020F0502020204030204" pitchFamily="34" charset="0"/>
              </a:rPr>
              <a:t>Wann muss ich Französisch wählen?</a:t>
            </a:r>
          </a:p>
          <a:p>
            <a:pPr marL="0" indent="0">
              <a:buFont typeface="Arial" panose="020B0604020202020204" pitchFamily="34" charset="0"/>
              <a:buNone/>
            </a:pPr>
            <a:r>
              <a:rPr lang="de-DE" sz="2300" dirty="0">
                <a:latin typeface="Calibri" panose="020F0502020204030204" pitchFamily="34" charset="0"/>
                <a:cs typeface="Calibri" panose="020F0502020204030204" pitchFamily="34" charset="0"/>
              </a:rPr>
              <a:t>Französisch muss bereits am Ende der Klasse 5 gewählt werden, das Fach beginnt - anders als AES oder Technik - in Klasse 6.</a:t>
            </a:r>
          </a:p>
          <a:p>
            <a:r>
              <a:rPr lang="de-DE" dirty="0">
                <a:latin typeface="Calibri" panose="020F0502020204030204" pitchFamily="34" charset="0"/>
                <a:cs typeface="Calibri" panose="020F0502020204030204" pitchFamily="34" charset="0"/>
              </a:rPr>
              <a:t>Was kann ich tun wenn mir Französisch nicht liegt?</a:t>
            </a:r>
          </a:p>
          <a:p>
            <a:pPr marL="0" indent="0">
              <a:buFont typeface="Arial" panose="020B0604020202020204" pitchFamily="34" charset="0"/>
              <a:buNone/>
            </a:pPr>
            <a:r>
              <a:rPr lang="de-DE" sz="2300" dirty="0">
                <a:latin typeface="Calibri" panose="020F0502020204030204" pitchFamily="34" charset="0"/>
                <a:cs typeface="Calibri" panose="020F0502020204030204" pitchFamily="34" charset="0"/>
              </a:rPr>
              <a:t>Sollte sich Französisch als das falsche Fach für den jeweiligen Schüler/ die jeweilige Schülerin erweisen, kann am Ende der Klasse 6 AES oder Technik gewählt und das Fach Französisch somit verlassen werden.</a:t>
            </a:r>
          </a:p>
          <a:p>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
        <p:nvSpPr>
          <p:cNvPr id="8" name="Textfeld 7"/>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
        <p:nvSpPr>
          <p:cNvPr id="3" name="Textfeld 2"/>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a:t>
            </a:r>
            <a:r>
              <a:rPr lang="de-DE" sz="900"/>
              <a:t>Französisch 2021/22</a:t>
            </a:r>
            <a:endParaRPr lang="de-DE" sz="9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23" y="1769570"/>
            <a:ext cx="4925219" cy="3973286"/>
          </a:xfrm>
          <a:prstGeom prst="rect">
            <a:avLst/>
          </a:prstGeom>
        </p:spPr>
      </p:pic>
      <p:sp>
        <p:nvSpPr>
          <p:cNvPr id="5" name="Rectangle 3"/>
          <p:cNvSpPr txBox="1">
            <a:spLocks noChangeArrowheads="1"/>
          </p:cNvSpPr>
          <p:nvPr/>
        </p:nvSpPr>
        <p:spPr>
          <a:xfrm>
            <a:off x="2375248" y="615547"/>
            <a:ext cx="6768752" cy="18722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Calibri" panose="020F0502020204030204" pitchFamily="34" charset="0"/>
                <a:cs typeface="Calibri" panose="020F0502020204030204" pitchFamily="34" charset="0"/>
              </a:rPr>
              <a:t>Merci </a:t>
            </a:r>
            <a:r>
              <a:rPr lang="de-DE" dirty="0" err="1">
                <a:latin typeface="Calibri" panose="020F0502020204030204" pitchFamily="34" charset="0"/>
                <a:cs typeface="Calibri" panose="020F0502020204030204" pitchFamily="34" charset="0"/>
              </a:rPr>
              <a:t>beaucoup</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pour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votre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attention</a:t>
            </a:r>
            <a:r>
              <a:rPr lang="de-DE"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de-DE" dirty="0">
                <a:latin typeface="Calibri" panose="020F0502020204030204" pitchFamily="34" charset="0"/>
                <a:cs typeface="Calibri" panose="020F0502020204030204" pitchFamily="34" charset="0"/>
              </a:rPr>
              <a:t>Bon </a:t>
            </a:r>
            <a:r>
              <a:rPr lang="de-DE" dirty="0" err="1">
                <a:latin typeface="Calibri" panose="020F0502020204030204" pitchFamily="34" charset="0"/>
                <a:cs typeface="Calibri" panose="020F0502020204030204" pitchFamily="34" charset="0"/>
              </a:rPr>
              <a:t>courage</a:t>
            </a:r>
            <a:r>
              <a:rPr lang="de-DE" dirty="0">
                <a:latin typeface="Calibri" panose="020F0502020204030204" pitchFamily="34" charset="0"/>
                <a:cs typeface="Calibri" panose="020F0502020204030204" pitchFamily="34" charset="0"/>
              </a:rPr>
              <a:t>!</a:t>
            </a:r>
          </a:p>
          <a:p>
            <a:pPr marL="0" indent="0" algn="ctr">
              <a:buFont typeface="Arial" panose="020B0604020202020204" pitchFamily="34" charset="0"/>
              <a:buNone/>
            </a:pPr>
            <a:endParaRPr lang="de-DE" dirty="0"/>
          </a:p>
        </p:txBody>
      </p:sp>
    </p:spTree>
    <p:extLst>
      <p:ext uri="{BB962C8B-B14F-4D97-AF65-F5344CB8AC3E}">
        <p14:creationId xmlns:p14="http://schemas.microsoft.com/office/powerpoint/2010/main" val="168129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502920" y="530280"/>
            <a:ext cx="8173080" cy="5480280"/>
          </a:xfrm>
          <a:prstGeom prst="rect">
            <a:avLst/>
          </a:prstGeom>
          <a:noFill/>
          <a:ln>
            <a:noFill/>
          </a:ln>
        </p:spPr>
        <p:style>
          <a:lnRef idx="0">
            <a:scrgbClr r="0" g="0" b="0"/>
          </a:lnRef>
          <a:fillRef idx="0">
            <a:scrgbClr r="0" g="0" b="0"/>
          </a:fillRef>
          <a:effectRef idx="0">
            <a:scrgbClr r="0" g="0" b="0"/>
          </a:effectRef>
          <a:fontRef idx="minor"/>
        </p:style>
        <p:txBody>
          <a:bodyPr lIns="182880" tIns="91440" rIns="90000" bIns="45000">
            <a:noAutofit/>
          </a:bodyPr>
          <a:lstStyle/>
          <a:p>
            <a:pPr marL="265320" indent="-254520">
              <a:lnSpc>
                <a:spcPct val="100000"/>
              </a:lnSpc>
              <a:spcBef>
                <a:spcPts val="249"/>
              </a:spcBef>
              <a:tabLst>
                <a:tab pos="0" algn="l"/>
              </a:tabLst>
            </a:pPr>
            <a:endParaRPr lang="de-DE" sz="1800" b="0" strike="noStrike" spc="-1">
              <a:latin typeface="Calibri"/>
            </a:endParaRPr>
          </a:p>
          <a:p>
            <a:pPr marL="265320" indent="-254520">
              <a:lnSpc>
                <a:spcPct val="100000"/>
              </a:lnSpc>
              <a:spcBef>
                <a:spcPts val="249"/>
              </a:spcBef>
              <a:tabLst>
                <a:tab pos="0" algn="l"/>
              </a:tabLst>
            </a:pPr>
            <a:endParaRPr lang="de-DE" sz="1800" b="0" strike="noStrike" spc="-1">
              <a:latin typeface="Calibri"/>
            </a:endParaRPr>
          </a:p>
          <a:p>
            <a:pPr marL="265320" indent="-254520">
              <a:lnSpc>
                <a:spcPct val="100000"/>
              </a:lnSpc>
              <a:spcBef>
                <a:spcPts val="249"/>
              </a:spcBef>
              <a:tabLst>
                <a:tab pos="0" algn="l"/>
              </a:tabLst>
            </a:pPr>
            <a:endParaRPr lang="de-DE" sz="1800" b="0" strike="noStrike" spc="-1">
              <a:latin typeface="Calibri"/>
            </a:endParaRPr>
          </a:p>
        </p:txBody>
      </p:sp>
      <p:sp>
        <p:nvSpPr>
          <p:cNvPr id="11" name="Rectangle 2"/>
          <p:cNvSpPr txBox="1">
            <a:spLocks noChangeArrowheads="1"/>
          </p:cNvSpPr>
          <p:nvPr/>
        </p:nvSpPr>
        <p:spPr>
          <a:xfrm>
            <a:off x="703260" y="962917"/>
            <a:ext cx="7772400" cy="576064"/>
          </a:xfrm>
          <a:prstGeom prst="rect">
            <a:avLst/>
          </a:prstGeom>
          <a:no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bg1"/>
                </a:solidFill>
              </a:rPr>
              <a:t>Warum Französisch lernen?</a:t>
            </a:r>
          </a:p>
        </p:txBody>
      </p:sp>
      <p:sp>
        <p:nvSpPr>
          <p:cNvPr id="12" name="Textfeld 11"/>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pic>
        <p:nvPicPr>
          <p:cNvPr id="6" name="Grafik 5">
            <a:extLst>
              <a:ext uri="{FF2B5EF4-FFF2-40B4-BE49-F238E27FC236}">
                <a16:creationId xmlns:a16="http://schemas.microsoft.com/office/drawing/2014/main" id="{5ACF4DEA-0F7C-451C-BB8D-22E1067691EB}"/>
              </a:ext>
            </a:extLst>
          </p:cNvPr>
          <p:cNvPicPr>
            <a:picLocks noChangeAspect="1"/>
          </p:cNvPicPr>
          <p:nvPr/>
        </p:nvPicPr>
        <p:blipFill>
          <a:blip r:embed="rId3"/>
          <a:stretch>
            <a:fillRect/>
          </a:stretch>
        </p:blipFill>
        <p:spPr>
          <a:xfrm>
            <a:off x="2409258" y="1887135"/>
            <a:ext cx="4236827" cy="37254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441132" y="470635"/>
            <a:ext cx="8173080" cy="104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571500" indent="-571500" algn="ctr">
              <a:lnSpc>
                <a:spcPct val="100000"/>
              </a:lnSpc>
              <a:buFont typeface="Wingdings" panose="05000000000000000000" pitchFamily="2" charset="2"/>
              <a:buChar char="Ø"/>
            </a:pPr>
            <a:r>
              <a:rPr lang="de-DE" sz="3600" b="1" spc="-1" dirty="0">
                <a:solidFill>
                  <a:srgbClr val="FFFFFF"/>
                </a:solidFill>
                <a:latin typeface="Verdana"/>
              </a:rPr>
              <a:t>Beruf und Freizeit</a:t>
            </a:r>
            <a:endParaRPr lang="de-DE" sz="3600" b="0" strike="noStrike" spc="-1" dirty="0">
              <a:latin typeface="Calibri"/>
            </a:endParaRP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10" y="1844825"/>
            <a:ext cx="4493570" cy="2643016"/>
          </a:xfrm>
          <a:prstGeom prst="rect">
            <a:avLst/>
          </a:prstGeom>
        </p:spPr>
      </p:pic>
      <p:sp>
        <p:nvSpPr>
          <p:cNvPr id="9" name="Inhaltsplatzhalter 4">
            <a:extLst>
              <a:ext uri="{FF2B5EF4-FFF2-40B4-BE49-F238E27FC236}">
                <a16:creationId xmlns:a16="http://schemas.microsoft.com/office/drawing/2014/main" id="{96DF50B2-DC95-4877-A1A6-DD7D2A99D245}"/>
              </a:ext>
            </a:extLst>
          </p:cNvPr>
          <p:cNvSpPr txBox="1">
            <a:spLocks/>
          </p:cNvSpPr>
          <p:nvPr/>
        </p:nvSpPr>
        <p:spPr>
          <a:xfrm>
            <a:off x="5292080" y="1844825"/>
            <a:ext cx="3600401" cy="381642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Über 50 Länder gehören zur </a:t>
            </a:r>
            <a:r>
              <a:rPr lang="de-DE" i="1" dirty="0">
                <a:latin typeface="Calibri" panose="020F0502020204030204" pitchFamily="34" charset="0"/>
                <a:cs typeface="Calibri" panose="020F0502020204030204" pitchFamily="34" charset="0"/>
              </a:rPr>
              <a:t>Organisation internationale de la </a:t>
            </a:r>
            <a:r>
              <a:rPr lang="de-DE" i="1" dirty="0" err="1">
                <a:latin typeface="Calibri" panose="020F0502020204030204" pitchFamily="34" charset="0"/>
                <a:cs typeface="Calibri" panose="020F0502020204030204" pitchFamily="34" charset="0"/>
              </a:rPr>
              <a:t>Francophonie</a:t>
            </a:r>
            <a:r>
              <a:rPr lang="de-DE" dirty="0">
                <a:latin typeface="Calibri" panose="020F0502020204030204" pitchFamily="34" charset="0"/>
                <a:cs typeface="Calibri" panose="020F0502020204030204" pitchFamily="34" charset="0"/>
              </a:rPr>
              <a:t>.</a:t>
            </a:r>
          </a:p>
          <a:p>
            <a:r>
              <a:rPr lang="de-DE" dirty="0">
                <a:latin typeface="Calibri" panose="020F0502020204030204" pitchFamily="34" charset="0"/>
                <a:cs typeface="Calibri" panose="020F0502020204030204" pitchFamily="34" charset="0"/>
              </a:rPr>
              <a:t>Etwa 220 Mio. Menschen sprechen Französisch.</a:t>
            </a:r>
          </a:p>
          <a:p>
            <a:r>
              <a:rPr lang="de-DE" dirty="0">
                <a:latin typeface="Calibri" panose="020F0502020204030204" pitchFamily="34" charset="0"/>
                <a:cs typeface="Calibri" panose="020F0502020204030204" pitchFamily="34" charset="0"/>
              </a:rPr>
              <a:t>Neben Englisch die einzige Sprache, die auf allen Kontinenten gesprochen wird.</a:t>
            </a:r>
          </a:p>
          <a:p>
            <a:r>
              <a:rPr lang="de-DE" dirty="0">
                <a:latin typeface="Calibri" panose="020F0502020204030204" pitchFamily="34" charset="0"/>
                <a:cs typeface="Calibri" panose="020F0502020204030204" pitchFamily="34" charset="0"/>
              </a:rPr>
              <a:t>Frankreich und Deutschland sind wichtige Handelspartner.</a:t>
            </a:r>
          </a:p>
          <a:p>
            <a:pPr marL="0" indent="0">
              <a:buFont typeface="Arial" panose="020B0604020202020204" pitchFamily="34" charset="0"/>
              <a:buNone/>
            </a:pPr>
            <a:endParaRPr lang="de-DE" dirty="0">
              <a:latin typeface="Calibri" panose="020F0502020204030204" pitchFamily="34" charset="0"/>
              <a:cs typeface="Calibri" panose="020F0502020204030204" pitchFamily="34" charset="0"/>
            </a:endParaRPr>
          </a:p>
        </p:txBody>
      </p:sp>
      <p:sp>
        <p:nvSpPr>
          <p:cNvPr id="10" name="Textfeld 9"/>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2"/>
          <p:cNvSpPr/>
          <p:nvPr/>
        </p:nvSpPr>
        <p:spPr>
          <a:xfrm>
            <a:off x="2195640" y="548640"/>
            <a:ext cx="4597560" cy="1040760"/>
          </a:xfrm>
          <a:prstGeom prst="roundRect">
            <a:avLst>
              <a:gd name="adj" fmla="val 16667"/>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571500" indent="-571500" algn="ctr">
              <a:lnSpc>
                <a:spcPct val="100000"/>
              </a:lnSpc>
              <a:buFont typeface="Wingdings" panose="05000000000000000000" pitchFamily="2" charset="2"/>
              <a:buChar char="Ø"/>
            </a:pPr>
            <a:r>
              <a:rPr lang="de-DE" sz="3600" b="1" strike="noStrike" spc="-1" dirty="0">
                <a:solidFill>
                  <a:srgbClr val="FFFFFF"/>
                </a:solidFill>
                <a:latin typeface="Verdana"/>
                <a:ea typeface="DejaVu Sans"/>
              </a:rPr>
              <a:t>Alltag</a:t>
            </a:r>
            <a:endParaRPr lang="de-DE" sz="3600" b="0" strike="noStrike" spc="-1" dirty="0">
              <a:latin typeface="Calibri"/>
            </a:endParaRPr>
          </a:p>
        </p:txBody>
      </p:sp>
      <p:sp>
        <p:nvSpPr>
          <p:cNvPr id="6" name="Inhaltsplatzhalter 4">
            <a:extLst>
              <a:ext uri="{FF2B5EF4-FFF2-40B4-BE49-F238E27FC236}">
                <a16:creationId xmlns:a16="http://schemas.microsoft.com/office/drawing/2014/main" id="{5011F2BC-0A07-4720-ABCB-1FA6AAD0C2D2}"/>
              </a:ext>
            </a:extLst>
          </p:cNvPr>
          <p:cNvSpPr txBox="1">
            <a:spLocks/>
          </p:cNvSpPr>
          <p:nvPr/>
        </p:nvSpPr>
        <p:spPr>
          <a:xfrm>
            <a:off x="5015513" y="1589400"/>
            <a:ext cx="3655318" cy="4188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latin typeface="Calibri" panose="020F0502020204030204" pitchFamily="34" charset="0"/>
                <a:cs typeface="Calibri" panose="020F0502020204030204" pitchFamily="34" charset="0"/>
              </a:rPr>
              <a:t>Viele Bereiche unseres Lebens sind mit Frankreich eng verbunden:</a:t>
            </a:r>
          </a:p>
          <a:p>
            <a:pPr marL="0" indent="0">
              <a:buFont typeface="Arial" panose="020B0604020202020204" pitchFamily="34" charset="0"/>
              <a:buNone/>
            </a:pPr>
            <a:r>
              <a:rPr lang="de-DE" sz="2200" dirty="0">
                <a:latin typeface="Calibri" panose="020F0502020204030204" pitchFamily="34" charset="0"/>
                <a:cs typeface="Calibri" panose="020F0502020204030204" pitchFamily="34" charset="0"/>
              </a:rPr>
              <a:t>Mode, Kunst, Musik, …</a:t>
            </a:r>
          </a:p>
          <a:p>
            <a:pPr marL="0" indent="0">
              <a:buFont typeface="Arial" panose="020B0604020202020204" pitchFamily="34" charset="0"/>
              <a:buNone/>
            </a:pPr>
            <a:endParaRPr lang="de-DE" dirty="0"/>
          </a:p>
        </p:txBody>
      </p:sp>
      <p:pic>
        <p:nvPicPr>
          <p:cNvPr id="7" name="Picture 4" descr="B1FCEDEB">
            <a:extLst>
              <a:ext uri="{FF2B5EF4-FFF2-40B4-BE49-F238E27FC236}">
                <a16:creationId xmlns:a16="http://schemas.microsoft.com/office/drawing/2014/main" id="{8881D5A5-6EDF-4A3F-B180-D77402007D55}"/>
              </a:ext>
            </a:extLst>
          </p:cNvPr>
          <p:cNvPicPr>
            <a:picLocks noChangeAspect="1" noChangeArrowheads="1"/>
          </p:cNvPicPr>
          <p:nvPr/>
        </p:nvPicPr>
        <p:blipFill rotWithShape="1">
          <a:blip r:embed="rId2" cstate="print"/>
          <a:srcRect b="34589"/>
          <a:stretch/>
        </p:blipFill>
        <p:spPr bwMode="auto">
          <a:xfrm>
            <a:off x="543604" y="1589400"/>
            <a:ext cx="3915891" cy="2605585"/>
          </a:xfrm>
          <a:prstGeom prst="rect">
            <a:avLst/>
          </a:prstGeom>
          <a:noFill/>
        </p:spPr>
      </p:pic>
      <p:pic>
        <p:nvPicPr>
          <p:cNvPr id="8" name="Inhaltsplatzhalt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502" y="3184322"/>
            <a:ext cx="1760877" cy="2641316"/>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984" y="3628736"/>
            <a:ext cx="1552242" cy="2196902"/>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90" y="4194985"/>
            <a:ext cx="2680072" cy="1574542"/>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0226" y="4086543"/>
            <a:ext cx="1105974" cy="1739095"/>
          </a:xfrm>
          <a:prstGeom prst="rect">
            <a:avLst/>
          </a:prstGeom>
        </p:spPr>
      </p:pic>
      <p:sp>
        <p:nvSpPr>
          <p:cNvPr id="2" name="Textfeld 1"/>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2"/>
          <p:cNvSpPr/>
          <p:nvPr/>
        </p:nvSpPr>
        <p:spPr>
          <a:xfrm>
            <a:off x="945132" y="625788"/>
            <a:ext cx="7165080" cy="1127160"/>
          </a:xfrm>
          <a:prstGeom prst="roundRect">
            <a:avLst>
              <a:gd name="adj" fmla="val 16667"/>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571500" indent="-571500" algn="ctr">
              <a:lnSpc>
                <a:spcPct val="100000"/>
              </a:lnSpc>
              <a:buFont typeface="Wingdings" panose="05000000000000000000" pitchFamily="2" charset="2"/>
              <a:buChar char="Ø"/>
            </a:pPr>
            <a:r>
              <a:rPr lang="de-DE" sz="3600" b="1" strike="noStrike" spc="-1" dirty="0">
                <a:solidFill>
                  <a:srgbClr val="FFFFFF"/>
                </a:solidFill>
                <a:latin typeface="Verdana"/>
                <a:ea typeface="DejaVu Sans"/>
              </a:rPr>
              <a:t>Europa</a:t>
            </a:r>
            <a:endParaRPr lang="de-DE" sz="3600" b="0" strike="noStrike" spc="-1" dirty="0">
              <a:latin typeface="Calibri"/>
            </a:endParaRPr>
          </a:p>
        </p:txBody>
      </p:sp>
      <p:sp>
        <p:nvSpPr>
          <p:cNvPr id="6" name="Inhaltsplatzhalter 4">
            <a:extLst>
              <a:ext uri="{FF2B5EF4-FFF2-40B4-BE49-F238E27FC236}">
                <a16:creationId xmlns:a16="http://schemas.microsoft.com/office/drawing/2014/main" id="{96DF50B2-DC95-4877-A1A6-DD7D2A99D245}"/>
              </a:ext>
            </a:extLst>
          </p:cNvPr>
          <p:cNvSpPr txBox="1">
            <a:spLocks/>
          </p:cNvSpPr>
          <p:nvPr/>
        </p:nvSpPr>
        <p:spPr>
          <a:xfrm>
            <a:off x="4939058" y="1818700"/>
            <a:ext cx="3744416" cy="38164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00" dirty="0">
                <a:latin typeface="Calibri" panose="020F0502020204030204" pitchFamily="34" charset="0"/>
                <a:cs typeface="Calibri" panose="020F0502020204030204" pitchFamily="34" charset="0"/>
              </a:rPr>
              <a:t>Nicht nur eine Sprache wird  erlernt:</a:t>
            </a:r>
          </a:p>
          <a:p>
            <a:r>
              <a:rPr lang="de-DE" sz="2200" dirty="0">
                <a:latin typeface="Calibri" panose="020F0502020204030204" pitchFamily="34" charset="0"/>
                <a:cs typeface="Calibri" panose="020F0502020204030204" pitchFamily="34" charset="0"/>
              </a:rPr>
              <a:t>Verständnis und Respekt für unser Nachbarland wachsen!</a:t>
            </a:r>
          </a:p>
          <a:p>
            <a:r>
              <a:rPr lang="de-DE" sz="2200" dirty="0">
                <a:latin typeface="Calibri" panose="020F0502020204030204" pitchFamily="34" charset="0"/>
                <a:cs typeface="Calibri" panose="020F0502020204030204" pitchFamily="34" charset="0"/>
              </a:rPr>
              <a:t>Toleranz und Akzeptanz von Vielfalt tragen zu einem friedlichen Zusammenleben in der Welt bei.</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89" y="2247535"/>
            <a:ext cx="4445074" cy="2958752"/>
          </a:xfrm>
          <a:prstGeom prst="rect">
            <a:avLst/>
          </a:prstGeom>
        </p:spPr>
      </p:pic>
      <p:sp>
        <p:nvSpPr>
          <p:cNvPr id="10" name="Textfeld 9"/>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2"/>
          <p:cNvSpPr/>
          <p:nvPr/>
        </p:nvSpPr>
        <p:spPr>
          <a:xfrm>
            <a:off x="2768892" y="626594"/>
            <a:ext cx="3517560" cy="997200"/>
          </a:xfrm>
          <a:prstGeom prst="roundRect">
            <a:avLst>
              <a:gd name="adj" fmla="val 16667"/>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3600" b="1" strike="noStrike" spc="-1" dirty="0">
                <a:solidFill>
                  <a:srgbClr val="FFFFFF"/>
                </a:solidFill>
                <a:latin typeface="Verdana"/>
                <a:ea typeface="DejaVu Sans"/>
              </a:rPr>
              <a:t>Unsere Ziele</a:t>
            </a:r>
            <a:endParaRPr lang="de-DE" sz="3600" b="0" strike="noStrike" spc="-1" dirty="0">
              <a:latin typeface="Calibri"/>
            </a:endParaRPr>
          </a:p>
        </p:txBody>
      </p:sp>
      <p:sp>
        <p:nvSpPr>
          <p:cNvPr id="238" name="CustomShape 3"/>
          <p:cNvSpPr/>
          <p:nvPr/>
        </p:nvSpPr>
        <p:spPr>
          <a:xfrm>
            <a:off x="502920" y="4983480"/>
            <a:ext cx="8173080" cy="1040760"/>
          </a:xfrm>
          <a:prstGeom prst="rect">
            <a:avLst/>
          </a:prstGeom>
          <a:noFill/>
          <a:ln>
            <a:noFill/>
          </a:ln>
        </p:spPr>
        <p:style>
          <a:lnRef idx="0">
            <a:scrgbClr r="0" g="0" b="0"/>
          </a:lnRef>
          <a:fillRef idx="0">
            <a:scrgbClr r="0" g="0" b="0"/>
          </a:fillRef>
          <a:effectRef idx="0">
            <a:scrgbClr r="0" g="0" b="0"/>
          </a:effectRef>
          <a:fontRef idx="minor"/>
        </p:style>
      </p:sp>
      <p:sp>
        <p:nvSpPr>
          <p:cNvPr id="7" name="Textfeld 6"/>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sp>
        <p:nvSpPr>
          <p:cNvPr id="8" name="Inhaltsplatzhalter 4">
            <a:extLst>
              <a:ext uri="{FF2B5EF4-FFF2-40B4-BE49-F238E27FC236}">
                <a16:creationId xmlns:a16="http://schemas.microsoft.com/office/drawing/2014/main" id="{96DF50B2-DC95-4877-A1A6-DD7D2A99D245}"/>
              </a:ext>
            </a:extLst>
          </p:cNvPr>
          <p:cNvSpPr txBox="1">
            <a:spLocks/>
          </p:cNvSpPr>
          <p:nvPr/>
        </p:nvSpPr>
        <p:spPr>
          <a:xfrm>
            <a:off x="5698061" y="2327955"/>
            <a:ext cx="2952328" cy="38164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kern="0" dirty="0">
                <a:latin typeface="Calibri" panose="020F0502020204030204" pitchFamily="34" charset="0"/>
                <a:cs typeface="Calibri" panose="020F0502020204030204" pitchFamily="34" charset="0"/>
              </a:rPr>
              <a:t>Kommunikation und Verständigung in den Bereichen des Alltags</a:t>
            </a:r>
          </a:p>
          <a:p>
            <a:r>
              <a:rPr lang="de-DE" sz="2200" kern="0" dirty="0">
                <a:latin typeface="Calibri" panose="020F0502020204030204" pitchFamily="34" charset="0"/>
                <a:cs typeface="Calibri" panose="020F0502020204030204" pitchFamily="34" charset="0"/>
              </a:rPr>
              <a:t>Einblicke in Leben und Kultur </a:t>
            </a:r>
          </a:p>
          <a:p>
            <a:pPr marL="0" indent="0">
              <a:buFont typeface="Arial" panose="020B0604020202020204" pitchFamily="34" charset="0"/>
              <a:buNone/>
            </a:pPr>
            <a:endParaRPr lang="de-DE" dirty="0"/>
          </a:p>
        </p:txBody>
      </p:sp>
      <p:graphicFrame>
        <p:nvGraphicFramePr>
          <p:cNvPr id="11" name="Inhaltsplatzhalter 8">
            <a:extLst>
              <a:ext uri="{FF2B5EF4-FFF2-40B4-BE49-F238E27FC236}">
                <a16:creationId xmlns:a16="http://schemas.microsoft.com/office/drawing/2014/main" id="{5F2536EE-BA14-4861-AD10-D4D156F85C05}"/>
              </a:ext>
            </a:extLst>
          </p:cNvPr>
          <p:cNvGraphicFramePr>
            <a:graphicFrameLocks/>
          </p:cNvGraphicFramePr>
          <p:nvPr>
            <p:extLst>
              <p:ext uri="{D42A27DB-BD31-4B8C-83A1-F6EECF244321}">
                <p14:modId xmlns:p14="http://schemas.microsoft.com/office/powerpoint/2010/main" val="2694227026"/>
              </p:ext>
            </p:extLst>
          </p:nvPr>
        </p:nvGraphicFramePr>
        <p:xfrm>
          <a:off x="237780" y="1567486"/>
          <a:ext cx="604867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502920" y="530280"/>
            <a:ext cx="8173080" cy="1159560"/>
          </a:xfrm>
          <a:prstGeom prst="rect">
            <a:avLst/>
          </a:prstGeom>
          <a:noFill/>
          <a:ln>
            <a:noFill/>
          </a:ln>
        </p:spPr>
        <p:style>
          <a:lnRef idx="0">
            <a:scrgbClr r="0" g="0" b="0"/>
          </a:lnRef>
          <a:fillRef idx="0">
            <a:scrgbClr r="0" g="0" b="0"/>
          </a:fillRef>
          <a:effectRef idx="0">
            <a:scrgbClr r="0" g="0" b="0"/>
          </a:effectRef>
          <a:fontRef idx="minor"/>
        </p:style>
      </p:sp>
      <p:sp>
        <p:nvSpPr>
          <p:cNvPr id="241" name="CustomShape 2"/>
          <p:cNvSpPr/>
          <p:nvPr/>
        </p:nvSpPr>
        <p:spPr>
          <a:xfrm>
            <a:off x="1908360" y="717840"/>
            <a:ext cx="5362200" cy="853200"/>
          </a:xfrm>
          <a:prstGeom prst="roundRect">
            <a:avLst>
              <a:gd name="adj" fmla="val 16667"/>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3600" b="1" strike="noStrike" spc="-1" dirty="0">
                <a:solidFill>
                  <a:srgbClr val="FFFFFF"/>
                </a:solidFill>
                <a:latin typeface="Verdana"/>
                <a:ea typeface="DejaVu Sans"/>
              </a:rPr>
              <a:t>Bildungsplan 2016</a:t>
            </a:r>
            <a:endParaRPr lang="de-DE" sz="3600" b="0" strike="noStrike" spc="-1" dirty="0">
              <a:latin typeface="Calibri"/>
            </a:endParaRPr>
          </a:p>
        </p:txBody>
      </p:sp>
      <p:sp>
        <p:nvSpPr>
          <p:cNvPr id="7" name="Textfeld 6"/>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pic>
        <p:nvPicPr>
          <p:cNvPr id="13" name="Inhaltsplatzhalter 3">
            <a:extLst>
              <a:ext uri="{FF2B5EF4-FFF2-40B4-BE49-F238E27FC236}">
                <a16:creationId xmlns:a16="http://schemas.microsoft.com/office/drawing/2014/main" id="{60B92C82-F13F-43EB-B857-FE45CEB6577B}"/>
              </a:ext>
            </a:extLst>
          </p:cNvPr>
          <p:cNvPicPr>
            <a:picLocks noChangeAspect="1"/>
          </p:cNvPicPr>
          <p:nvPr/>
        </p:nvPicPr>
        <p:blipFill rotWithShape="1">
          <a:blip r:embed="rId3"/>
          <a:srcRect l="22728" t="3038" r="20780" b="4795"/>
          <a:stretch/>
        </p:blipFill>
        <p:spPr>
          <a:xfrm>
            <a:off x="2789260" y="2612085"/>
            <a:ext cx="3600400" cy="3096344"/>
          </a:xfrm>
          <a:prstGeom prst="rect">
            <a:avLst/>
          </a:prstGeom>
        </p:spPr>
      </p:pic>
      <p:sp>
        <p:nvSpPr>
          <p:cNvPr id="14" name="Rectangle 3"/>
          <p:cNvSpPr txBox="1">
            <a:spLocks noChangeArrowheads="1"/>
          </p:cNvSpPr>
          <p:nvPr/>
        </p:nvSpPr>
        <p:spPr>
          <a:xfrm>
            <a:off x="773036" y="1394879"/>
            <a:ext cx="7632848" cy="1512168"/>
          </a:xfrm>
          <a:prstGeom prst="rect">
            <a:avLst/>
          </a:prstGeom>
          <a:no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latin typeface="Calibri" panose="020F0502020204030204" pitchFamily="34" charset="0"/>
                <a:cs typeface="Calibri" panose="020F0502020204030204" pitchFamily="34" charset="0"/>
              </a:rPr>
              <a:t>Die im Bildungsplan beschriebenen Kompetenzen entsprechen den Vorgaben der „Bildungsstandards für die fortgeführte Fremdsprache (Engl./Franz.) für die Allgemeine Hochschulreife“ der Kultusministerkonferenz.</a:t>
            </a:r>
          </a:p>
          <a:p>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67640" y="548640"/>
            <a:ext cx="8173080" cy="1040760"/>
          </a:xfrm>
          <a:prstGeom prst="rect">
            <a:avLst/>
          </a:prstGeom>
          <a:noFill/>
          <a:ln>
            <a:noFill/>
          </a:ln>
        </p:spPr>
        <p:style>
          <a:lnRef idx="0">
            <a:scrgbClr r="0" g="0" b="0"/>
          </a:lnRef>
          <a:fillRef idx="0">
            <a:scrgbClr r="0" g="0" b="0"/>
          </a:fillRef>
          <a:effectRef idx="0">
            <a:scrgbClr r="0" g="0" b="0"/>
          </a:effectRef>
          <a:fontRef idx="minor"/>
        </p:style>
      </p:sp>
      <p:sp>
        <p:nvSpPr>
          <p:cNvPr id="246" name="CustomShape 2"/>
          <p:cNvSpPr/>
          <p:nvPr/>
        </p:nvSpPr>
        <p:spPr>
          <a:xfrm>
            <a:off x="467640" y="2259016"/>
            <a:ext cx="8137800" cy="1262880"/>
          </a:xfrm>
          <a:prstGeom prst="roundRect">
            <a:avLst>
              <a:gd name="adj" fmla="val 16667"/>
            </a:avLst>
          </a:prstGeom>
          <a:no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de-DE" sz="1800" b="0" strike="noStrike" spc="-1" dirty="0">
              <a:latin typeface="Calibri"/>
            </a:endParaRPr>
          </a:p>
          <a:p>
            <a:pPr algn="ctr">
              <a:lnSpc>
                <a:spcPct val="100000"/>
              </a:lnSpc>
            </a:pPr>
            <a:endParaRPr lang="de-DE" sz="3600" b="1" strike="noStrike" spc="-1" dirty="0">
              <a:solidFill>
                <a:srgbClr val="FFFFFF"/>
              </a:solidFill>
              <a:latin typeface="Verdana"/>
              <a:ea typeface="DejaVu Sans"/>
            </a:endParaRPr>
          </a:p>
          <a:p>
            <a:pPr algn="ctr">
              <a:lnSpc>
                <a:spcPct val="100000"/>
              </a:lnSpc>
            </a:pPr>
            <a:endParaRPr lang="de-DE" sz="3600" b="1" spc="-1" dirty="0">
              <a:solidFill>
                <a:srgbClr val="FFFFFF"/>
              </a:solidFill>
              <a:latin typeface="Verdana"/>
              <a:ea typeface="DejaVu Sans"/>
            </a:endParaRPr>
          </a:p>
          <a:p>
            <a:pPr algn="ctr">
              <a:lnSpc>
                <a:spcPct val="100000"/>
              </a:lnSpc>
            </a:pPr>
            <a:r>
              <a:rPr lang="de-DE" sz="3600" b="1" strike="noStrike" spc="-1" dirty="0">
                <a:solidFill>
                  <a:srgbClr val="FFFFFF"/>
                </a:solidFill>
                <a:latin typeface="Verdana"/>
                <a:ea typeface="DejaVu Sans"/>
              </a:rPr>
              <a:t>Französisch in der Realschule </a:t>
            </a:r>
            <a:endParaRPr lang="de-DE" sz="3600" b="0" strike="noStrike" spc="-1" dirty="0">
              <a:latin typeface="Calibri"/>
            </a:endParaRPr>
          </a:p>
          <a:p>
            <a:pPr marL="342900" indent="-342900">
              <a:lnSpc>
                <a:spcPct val="100000"/>
              </a:lnSpc>
              <a:buFont typeface="Arial" panose="020B0604020202020204" pitchFamily="34" charset="0"/>
              <a:buChar char="•"/>
            </a:pPr>
            <a:r>
              <a:rPr lang="de-DE" sz="2000" spc="-1" dirty="0">
                <a:latin typeface="Calibri"/>
              </a:rPr>
              <a:t>Klasse 6:</a:t>
            </a:r>
          </a:p>
          <a:p>
            <a:pPr marL="342900" indent="-342900">
              <a:lnSpc>
                <a:spcPct val="100000"/>
              </a:lnSpc>
              <a:buFont typeface="Wingdings" panose="05000000000000000000" pitchFamily="2" charset="2"/>
              <a:buChar char="Ø"/>
            </a:pPr>
            <a:r>
              <a:rPr lang="de-DE" sz="2000" spc="-1" dirty="0">
                <a:latin typeface="Calibri"/>
              </a:rPr>
              <a:t>2 Wochenstunden</a:t>
            </a:r>
          </a:p>
          <a:p>
            <a:pPr marL="342900" indent="-342900">
              <a:lnSpc>
                <a:spcPct val="100000"/>
              </a:lnSpc>
              <a:buFont typeface="Wingdings" panose="05000000000000000000" pitchFamily="2" charset="2"/>
              <a:buChar char="Ø"/>
            </a:pPr>
            <a:r>
              <a:rPr lang="de-DE" sz="2000" spc="-1" dirty="0">
                <a:latin typeface="Calibri"/>
              </a:rPr>
              <a:t>versetzungsrelevant</a:t>
            </a:r>
          </a:p>
          <a:p>
            <a:pPr marL="342900" indent="-342900">
              <a:lnSpc>
                <a:spcPct val="100000"/>
              </a:lnSpc>
              <a:buFont typeface="Wingdings" panose="05000000000000000000" pitchFamily="2" charset="2"/>
              <a:buChar char="Ø"/>
            </a:pPr>
            <a:r>
              <a:rPr lang="de-DE" sz="2000" spc="-1" dirty="0">
                <a:latin typeface="Calibri"/>
              </a:rPr>
              <a:t>Die Wahl ist verbindlich für das ganze Schuljahr.</a:t>
            </a:r>
          </a:p>
          <a:p>
            <a:pPr marL="342900" indent="-342900">
              <a:lnSpc>
                <a:spcPct val="100000"/>
              </a:lnSpc>
              <a:buFont typeface="Wingdings" panose="05000000000000000000" pitchFamily="2" charset="2"/>
              <a:buChar char="Ø"/>
            </a:pPr>
            <a:r>
              <a:rPr lang="de-DE" sz="2000" spc="-1" dirty="0">
                <a:latin typeface="Calibri"/>
              </a:rPr>
              <a:t>Die Wahl von Französisch in Kl.6 ist die Voraussetzung für den weiteren Besuch des Französischunterrichts ab Kl.7! </a:t>
            </a:r>
          </a:p>
          <a:p>
            <a:pPr>
              <a:lnSpc>
                <a:spcPct val="100000"/>
              </a:lnSpc>
            </a:pPr>
            <a:endParaRPr lang="de-DE" sz="2000" spc="-1" dirty="0">
              <a:latin typeface="Calibri"/>
            </a:endParaRPr>
          </a:p>
          <a:p>
            <a:pPr marL="342900" indent="-342900">
              <a:lnSpc>
                <a:spcPct val="100000"/>
              </a:lnSpc>
              <a:buFont typeface="Arial" panose="020B0604020202020204" pitchFamily="34" charset="0"/>
              <a:buChar char="•"/>
            </a:pPr>
            <a:r>
              <a:rPr lang="de-DE" sz="2000" spc="-1" dirty="0">
                <a:latin typeface="Calibri"/>
              </a:rPr>
              <a:t>Klasse 7 – 10:</a:t>
            </a:r>
          </a:p>
          <a:p>
            <a:pPr marL="342900" indent="-342900">
              <a:lnSpc>
                <a:spcPct val="100000"/>
              </a:lnSpc>
              <a:buFont typeface="Wingdings" panose="05000000000000000000" pitchFamily="2" charset="2"/>
              <a:buChar char="Ø"/>
            </a:pPr>
            <a:r>
              <a:rPr lang="de-DE" sz="2000" spc="-1" dirty="0">
                <a:latin typeface="Calibri"/>
              </a:rPr>
              <a:t>Kernfach</a:t>
            </a:r>
          </a:p>
          <a:p>
            <a:pPr marL="342900" indent="-342900">
              <a:lnSpc>
                <a:spcPct val="100000"/>
              </a:lnSpc>
              <a:buFont typeface="Wingdings" panose="05000000000000000000" pitchFamily="2" charset="2"/>
              <a:buChar char="Ø"/>
            </a:pPr>
            <a:r>
              <a:rPr lang="de-DE" sz="2000" spc="-1" dirty="0">
                <a:latin typeface="Calibri"/>
              </a:rPr>
              <a:t>3 Wochenstunden</a:t>
            </a:r>
          </a:p>
          <a:p>
            <a:pPr marL="342900" indent="-342900">
              <a:lnSpc>
                <a:spcPct val="100000"/>
              </a:lnSpc>
              <a:buFont typeface="Wingdings" panose="05000000000000000000" pitchFamily="2" charset="2"/>
              <a:buChar char="Ø"/>
            </a:pPr>
            <a:r>
              <a:rPr lang="de-DE" sz="2000" spc="-1" dirty="0">
                <a:latin typeface="Calibri"/>
              </a:rPr>
              <a:t>Kl.8: Frankreichfahrt</a:t>
            </a:r>
          </a:p>
          <a:p>
            <a:pPr marL="342900" indent="-342900">
              <a:lnSpc>
                <a:spcPct val="100000"/>
              </a:lnSpc>
              <a:buFont typeface="Wingdings" panose="05000000000000000000" pitchFamily="2" charset="2"/>
              <a:buChar char="Ø"/>
            </a:pPr>
            <a:r>
              <a:rPr lang="de-DE" sz="2000" spc="-1" dirty="0">
                <a:latin typeface="Calibri"/>
              </a:rPr>
              <a:t>Kl.10: schriftl. + mdl. Abschlussprüfung </a:t>
            </a:r>
          </a:p>
          <a:p>
            <a:pPr algn="ctr">
              <a:lnSpc>
                <a:spcPct val="100000"/>
              </a:lnSpc>
            </a:pPr>
            <a:endParaRPr lang="de-DE" sz="2000" spc="-1" dirty="0">
              <a:latin typeface="Calibri"/>
            </a:endParaRPr>
          </a:p>
          <a:p>
            <a:pPr algn="ctr">
              <a:lnSpc>
                <a:spcPct val="100000"/>
              </a:lnSpc>
            </a:pPr>
            <a:endParaRPr lang="de-DE" sz="3600" b="0" strike="noStrike" spc="-1" dirty="0">
              <a:latin typeface="Calibri"/>
            </a:endParaRPr>
          </a:p>
        </p:txBody>
      </p:sp>
      <p:sp>
        <p:nvSpPr>
          <p:cNvPr id="7" name="Textfeld 6"/>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3200" y="3521896"/>
            <a:ext cx="1470627" cy="22048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441132" y="867476"/>
            <a:ext cx="8173080" cy="85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2500"/>
          </a:bodyPr>
          <a:lstStyle/>
          <a:p>
            <a:pPr algn="ctr">
              <a:lnSpc>
                <a:spcPct val="100000"/>
              </a:lnSpc>
            </a:pPr>
            <a:r>
              <a:rPr lang="de-DE" sz="4400" b="1" strike="noStrike" spc="-1" dirty="0">
                <a:solidFill>
                  <a:srgbClr val="FFFFFF"/>
                </a:solidFill>
                <a:latin typeface="Verdana"/>
                <a:ea typeface="DejaVu Sans"/>
              </a:rPr>
              <a:t>Wichtige Voraussetzungen</a:t>
            </a:r>
            <a:endParaRPr lang="de-DE" sz="4400" b="0" strike="noStrike" spc="-1" dirty="0">
              <a:latin typeface="Calibri"/>
            </a:endParaRPr>
          </a:p>
        </p:txBody>
      </p:sp>
      <p:sp>
        <p:nvSpPr>
          <p:cNvPr id="251" name="CustomShape 2"/>
          <p:cNvSpPr/>
          <p:nvPr/>
        </p:nvSpPr>
        <p:spPr>
          <a:xfrm>
            <a:off x="718920" y="1245960"/>
            <a:ext cx="7525080" cy="60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de-DE" sz="1540" b="0" strike="noStrike" spc="-1" dirty="0">
              <a:latin typeface="Calibri"/>
            </a:endParaRPr>
          </a:p>
          <a:p>
            <a:pPr>
              <a:lnSpc>
                <a:spcPct val="100000"/>
              </a:lnSpc>
            </a:pPr>
            <a:r>
              <a:rPr lang="de-DE" sz="1800" b="0" strike="noStrike" spc="-1" dirty="0">
                <a:solidFill>
                  <a:srgbClr val="000000"/>
                </a:solidFill>
                <a:latin typeface="Verdana"/>
                <a:ea typeface="DejaVu Sans"/>
              </a:rPr>
              <a:t> </a:t>
            </a:r>
            <a:endParaRPr lang="de-DE" sz="1800" b="0" strike="noStrike" spc="-1" dirty="0">
              <a:latin typeface="Calibri"/>
            </a:endParaRPr>
          </a:p>
        </p:txBody>
      </p:sp>
      <p:sp>
        <p:nvSpPr>
          <p:cNvPr id="4" name="Textfeld 3"/>
          <p:cNvSpPr txBox="1"/>
          <p:nvPr/>
        </p:nvSpPr>
        <p:spPr>
          <a:xfrm>
            <a:off x="2262144" y="6195461"/>
            <a:ext cx="4531056" cy="230832"/>
          </a:xfrm>
          <a:prstGeom prst="rect">
            <a:avLst/>
          </a:prstGeom>
          <a:noFill/>
        </p:spPr>
        <p:txBody>
          <a:bodyPr wrap="square" rtlCol="0">
            <a:spAutoFit/>
          </a:bodyPr>
          <a:lstStyle/>
          <a:p>
            <a:pPr algn="ctr"/>
            <a:r>
              <a:rPr lang="de-DE" sz="900" dirty="0"/>
              <a:t>Informationen zum Wahlpflichtfach Französisch 2021/22</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5960775"/>
            <a:ext cx="719207" cy="482422"/>
          </a:xfrm>
          <a:prstGeom prst="rect">
            <a:avLst/>
          </a:prstGeom>
        </p:spPr>
      </p:pic>
      <p:sp>
        <p:nvSpPr>
          <p:cNvPr id="6" name="Inhaltsplatzhalter 2">
            <a:extLst>
              <a:ext uri="{FF2B5EF4-FFF2-40B4-BE49-F238E27FC236}">
                <a16:creationId xmlns:a16="http://schemas.microsoft.com/office/drawing/2014/main" id="{1D4D925C-93FD-4D52-9CAB-116401BFA7A4}"/>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latin typeface="Calibri" panose="020F0502020204030204" pitchFamily="34" charset="0"/>
                <a:cs typeface="Calibri" panose="020F0502020204030204" pitchFamily="34" charset="0"/>
              </a:rPr>
              <a:t>Sprachbegabung</a:t>
            </a:r>
          </a:p>
          <a:p>
            <a:r>
              <a:rPr lang="de-DE" sz="2400" dirty="0">
                <a:latin typeface="Calibri" panose="020F0502020204030204" pitchFamily="34" charset="0"/>
                <a:cs typeface="Calibri" panose="020F0502020204030204" pitchFamily="34" charset="0"/>
              </a:rPr>
              <a:t>Lernbereitschaft</a:t>
            </a:r>
          </a:p>
          <a:p>
            <a:r>
              <a:rPr lang="de-DE" sz="2400" dirty="0">
                <a:latin typeface="Calibri" panose="020F0502020204030204" pitchFamily="34" charset="0"/>
                <a:cs typeface="Calibri" panose="020F0502020204030204" pitchFamily="34" charset="0"/>
              </a:rPr>
              <a:t>Fleiß beim Vokabellernen</a:t>
            </a:r>
          </a:p>
          <a:p>
            <a:r>
              <a:rPr lang="de-DE" sz="2400" dirty="0">
                <a:latin typeface="Calibri" panose="020F0502020204030204" pitchFamily="34" charset="0"/>
                <a:cs typeface="Calibri" panose="020F0502020204030204" pitchFamily="34" charset="0"/>
              </a:rPr>
              <a:t>In Deutsch und Englisch die Note </a:t>
            </a:r>
            <a:r>
              <a:rPr lang="de-DE" sz="2400" dirty="0">
                <a:solidFill>
                  <a:srgbClr val="FF0000"/>
                </a:solidFill>
                <a:latin typeface="Calibri" panose="020F0502020204030204" pitchFamily="34" charset="0"/>
                <a:cs typeface="Calibri" panose="020F0502020204030204" pitchFamily="34" charset="0"/>
              </a:rPr>
              <a:t>sehr gut </a:t>
            </a:r>
            <a:r>
              <a:rPr lang="de-DE" sz="2400" dirty="0">
                <a:latin typeface="Calibri" panose="020F0502020204030204" pitchFamily="34" charset="0"/>
                <a:cs typeface="Calibri" panose="020F0502020204030204" pitchFamily="34" charset="0"/>
              </a:rPr>
              <a:t>oder </a:t>
            </a:r>
            <a:r>
              <a:rPr lang="de-DE" sz="2400" dirty="0">
                <a:solidFill>
                  <a:srgbClr val="FF0000"/>
                </a:solidFill>
                <a:latin typeface="Calibri" panose="020F0502020204030204" pitchFamily="34" charset="0"/>
                <a:cs typeface="Calibri" panose="020F0502020204030204" pitchFamily="34" charset="0"/>
              </a:rPr>
              <a:t>gut</a:t>
            </a:r>
            <a:endParaRPr lang="de-DE" sz="2400" dirty="0">
              <a:latin typeface="Calibri" panose="020F0502020204030204" pitchFamily="34" charset="0"/>
              <a:cs typeface="Calibri" panose="020F0502020204030204" pitchFamily="34" charset="0"/>
            </a:endParaRPr>
          </a:p>
          <a:p>
            <a:r>
              <a:rPr lang="de-DE" sz="2400" dirty="0">
                <a:latin typeface="Calibri" panose="020F0502020204030204" pitchFamily="34" charset="0"/>
                <a:cs typeface="Calibri" panose="020F0502020204030204" pitchFamily="34" charset="0"/>
              </a:rPr>
              <a:t>Interesse und Freude an Fremdsprachen</a:t>
            </a:r>
          </a:p>
          <a:p>
            <a:endParaRPr lang="de-DE" sz="2400" dirty="0"/>
          </a:p>
          <a:p>
            <a:endParaRPr lang="de-DE" sz="2400" dirty="0">
              <a:solidFill>
                <a:prstClr val="black"/>
              </a:solidFill>
              <a:latin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607</Words>
  <Application>Microsoft Office PowerPoint</Application>
  <PresentationFormat>Bildschirmpräsentation (4:3)</PresentationFormat>
  <Paragraphs>94</Paragraphs>
  <Slides>14</Slides>
  <Notes>2</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14</vt:i4>
      </vt:variant>
    </vt:vector>
  </HeadingPairs>
  <TitlesOfParts>
    <vt:vector size="24" baseType="lpstr">
      <vt:lpstr>Arial</vt:lpstr>
      <vt:lpstr>Calibri</vt:lpstr>
      <vt:lpstr>Symbol</vt:lpstr>
      <vt:lpstr>Times New Roman</vt:lpstr>
      <vt:lpstr>Verdana</vt:lpstr>
      <vt:lpstr>Wingdings</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Käthe</dc:creator>
  <dc:description/>
  <cp:lastModifiedBy>Laura Schmid</cp:lastModifiedBy>
  <cp:revision>217</cp:revision>
  <dcterms:created xsi:type="dcterms:W3CDTF">2017-03-03T10:41:49Z</dcterms:created>
  <dcterms:modified xsi:type="dcterms:W3CDTF">2024-03-23T09:56:22Z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Bildschirmpräsentation (4:3)</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